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5.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4130" r:id="rId5"/>
    <p:sldMasterId id="2147483692" r:id="rId6"/>
    <p:sldMasterId id="2147483733" r:id="rId7"/>
    <p:sldMasterId id="2147483761" r:id="rId8"/>
    <p:sldMasterId id="2147483762" r:id="rId9"/>
  </p:sldMasterIdLst>
  <p:notesMasterIdLst>
    <p:notesMasterId r:id="rId71"/>
  </p:notesMasterIdLst>
  <p:handoutMasterIdLst>
    <p:handoutMasterId r:id="rId72"/>
  </p:handoutMasterIdLst>
  <p:sldIdLst>
    <p:sldId id="256" r:id="rId10"/>
    <p:sldId id="257" r:id="rId11"/>
    <p:sldId id="258" r:id="rId12"/>
    <p:sldId id="259" r:id="rId13"/>
    <p:sldId id="260" r:id="rId14"/>
    <p:sldId id="261" r:id="rId15"/>
    <p:sldId id="262" r:id="rId16"/>
    <p:sldId id="355" r:id="rId17"/>
    <p:sldId id="354" r:id="rId18"/>
    <p:sldId id="353" r:id="rId19"/>
    <p:sldId id="352" r:id="rId20"/>
    <p:sldId id="356" r:id="rId21"/>
    <p:sldId id="350" r:id="rId22"/>
    <p:sldId id="334" r:id="rId23"/>
    <p:sldId id="357" r:id="rId24"/>
    <p:sldId id="358" r:id="rId25"/>
    <p:sldId id="360" r:id="rId26"/>
    <p:sldId id="365" r:id="rId27"/>
    <p:sldId id="282" r:id="rId28"/>
    <p:sldId id="283" r:id="rId29"/>
    <p:sldId id="284" r:id="rId30"/>
    <p:sldId id="285" r:id="rId31"/>
    <p:sldId id="366" r:id="rId32"/>
    <p:sldId id="345" r:id="rId33"/>
    <p:sldId id="287" r:id="rId34"/>
    <p:sldId id="344" r:id="rId35"/>
    <p:sldId id="367" r:id="rId36"/>
    <p:sldId id="263" r:id="rId37"/>
    <p:sldId id="267" r:id="rId38"/>
    <p:sldId id="332" r:id="rId39"/>
    <p:sldId id="329" r:id="rId40"/>
    <p:sldId id="297" r:id="rId41"/>
    <p:sldId id="336" r:id="rId42"/>
    <p:sldId id="337" r:id="rId43"/>
    <p:sldId id="348" r:id="rId44"/>
    <p:sldId id="346" r:id="rId45"/>
    <p:sldId id="349" r:id="rId46"/>
    <p:sldId id="347" r:id="rId47"/>
    <p:sldId id="304" r:id="rId48"/>
    <p:sldId id="305" r:id="rId49"/>
    <p:sldId id="342" r:id="rId50"/>
    <p:sldId id="306" r:id="rId51"/>
    <p:sldId id="307" r:id="rId52"/>
    <p:sldId id="341" r:id="rId53"/>
    <p:sldId id="308" r:id="rId54"/>
    <p:sldId id="309" r:id="rId55"/>
    <p:sldId id="310" r:id="rId56"/>
    <p:sldId id="311" r:id="rId57"/>
    <p:sldId id="312" r:id="rId58"/>
    <p:sldId id="313" r:id="rId59"/>
    <p:sldId id="314" r:id="rId60"/>
    <p:sldId id="315" r:id="rId61"/>
    <p:sldId id="316" r:id="rId62"/>
    <p:sldId id="339" r:id="rId63"/>
    <p:sldId id="340" r:id="rId64"/>
    <p:sldId id="317" r:id="rId65"/>
    <p:sldId id="318" r:id="rId66"/>
    <p:sldId id="319" r:id="rId67"/>
    <p:sldId id="320" r:id="rId68"/>
    <p:sldId id="322" r:id="rId69"/>
    <p:sldId id="324" r:id="rId70"/>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alibri Light" panose="020F0302020204030204" pitchFamily="34" charset="0"/>
      <p:regular r:id="rId77"/>
      <p:italic r:id="rId78"/>
    </p:embeddedFont>
    <p:embeddedFont>
      <p:font typeface="FlandersArtSans-Bold" panose="020B0604020202020204" charset="0"/>
      <p:bold r:id="rId79"/>
    </p:embeddedFont>
    <p:embeddedFont>
      <p:font typeface="FlandersArtSans-Regular" panose="020B0604020202020204" charset="0"/>
      <p:regular r:id="rId80"/>
    </p:embeddedFont>
    <p:embeddedFont>
      <p:font typeface="Helvetica Neue" panose="020B0604020202020204" charset="0"/>
      <p:regular r:id="rId81"/>
      <p:bold r:id="rId82"/>
      <p:italic r:id="rId83"/>
      <p:boldItalic r:id="rId84"/>
    </p:embeddedFont>
    <p:embeddedFont>
      <p:font typeface="Lato" panose="020F0502020204030203" pitchFamily="34" charset="0"/>
      <p:regular r:id="rId85"/>
      <p:bold r:id="rId86"/>
      <p:italic r:id="rId87"/>
      <p:boldItalic r:id="rId88"/>
    </p:embeddedFont>
    <p:embeddedFont>
      <p:font typeface="Proxima Nova" panose="020B0604020202020204" charset="0"/>
      <p:regular r:id="rId89"/>
      <p:bold r:id="rId90"/>
      <p:italic r:id="rId91"/>
      <p:boldItalic r:id="rId92"/>
    </p:embeddedFont>
    <p:embeddedFont>
      <p:font typeface="Proxima Nova Semibold" panose="020B0604020202020204" charset="0"/>
      <p:regular r:id="rId93"/>
      <p:bold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01" roundtripDataSignature="AMtx7mjBN8duLjZyKXl2FZUD3xPtGOUn1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8B985A-45DE-4884-BC4D-75BD42ADD6F5}" name="Liesbeth Meeus (imec)" initials="LM(" userId="S::meeus87@imec.be::856aa87f-7a9d-4071-82c3-6ba40ffe456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0C4FA-A5D7-49A1-9090-3F84BFF2D2E0}" v="961" dt="2023-02-27T16:11:48.791"/>
    <p1510:client id="{EF4B2052-02BE-9848-46F1-7C78D14CBDF4}" v="11" dt="2023-03-02T09:54:12.120"/>
  </p1510:revLst>
</p1510:revInfo>
</file>

<file path=ppt/tableStyles.xml><?xml version="1.0" encoding="utf-8"?>
<a:tblStyleLst xmlns:a="http://schemas.openxmlformats.org/drawingml/2006/main" def="{728F5774-7949-4B23-917B-6ACB60BA2C33}">
  <a:tblStyle styleId="{728F5774-7949-4B23-917B-6ACB60BA2C3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D2C5EAC-BE47-4D0D-A27B-71F7ED91A820}"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7.xml"/><Relationship Id="rId107" Type="http://schemas.microsoft.com/office/2015/10/relationships/revisionInfo" Target="revisionInfo.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viewProps" Target="viewProps.xml"/><Relationship Id="rId108" Type="http://schemas.microsoft.com/office/2018/10/relationships/authors" Targe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microsoft.com/office/2016/11/relationships/changesInfo" Target="changesInfos/changesInfo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10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font" Target="fonts/font4.fntdata"/><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92"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font" Target="fonts/font15.fntdata"/><Relationship Id="rId61" Type="http://schemas.openxmlformats.org/officeDocument/2006/relationships/slide" Target="slides/slide52.xml"/><Relationship Id="rId82" Type="http://schemas.openxmlformats.org/officeDocument/2006/relationships/font" Target="fonts/font10.fntdata"/><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font" Target="fonts/font5.fntdata"/><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handoutMaster" Target="handoutMasters/handoutMaster1.xml"/><Relationship Id="rId93" Type="http://schemas.openxmlformats.org/officeDocument/2006/relationships/font" Target="fonts/font21.fnt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ssenroot Eveline" userId="S::eveline.vlassenroot_vlaanderen.be#ext#@imecinternational.onmicrosoft.com::ae08e39f-b712-4ab9-b3dc-1cd00ed04b15" providerId="AD" clId="Web-{BA2C1B51-E8F8-65A7-0A11-52C4E8BD9DC8}"/>
    <pc:docChg chg="modSld">
      <pc:chgData name="Vlassenroot Eveline" userId="S::eveline.vlassenroot_vlaanderen.be#ext#@imecinternational.onmicrosoft.com::ae08e39f-b712-4ab9-b3dc-1cd00ed04b15" providerId="AD" clId="Web-{BA2C1B51-E8F8-65A7-0A11-52C4E8BD9DC8}" dt="2023-02-15T16:40:46.364" v="28" actId="20577"/>
      <pc:docMkLst>
        <pc:docMk/>
      </pc:docMkLst>
      <pc:sldChg chg="modSp">
        <pc:chgData name="Vlassenroot Eveline" userId="S::eveline.vlassenroot_vlaanderen.be#ext#@imecinternational.onmicrosoft.com::ae08e39f-b712-4ab9-b3dc-1cd00ed04b15" providerId="AD" clId="Web-{BA2C1B51-E8F8-65A7-0A11-52C4E8BD9DC8}" dt="2023-02-15T16:40:46.364" v="28" actId="20577"/>
        <pc:sldMkLst>
          <pc:docMk/>
          <pc:sldMk cId="0" sldId="322"/>
        </pc:sldMkLst>
        <pc:spChg chg="mod">
          <ac:chgData name="Vlassenroot Eveline" userId="S::eveline.vlassenroot_vlaanderen.be#ext#@imecinternational.onmicrosoft.com::ae08e39f-b712-4ab9-b3dc-1cd00ed04b15" providerId="AD" clId="Web-{BA2C1B51-E8F8-65A7-0A11-52C4E8BD9DC8}" dt="2023-02-15T16:40:46.364" v="28" actId="20577"/>
          <ac:spMkLst>
            <pc:docMk/>
            <pc:sldMk cId="0" sldId="322"/>
            <ac:spMk id="1188" creationId="{00000000-0000-0000-0000-000000000000}"/>
          </ac:spMkLst>
        </pc:spChg>
      </pc:sldChg>
    </pc:docChg>
  </pc:docChgLst>
  <pc:docChgLst>
    <pc:chgData name="Vlassenroot Eveline" userId="S::eveline.vlassenroot_vlaanderen.be#ext#@imecinternational.onmicrosoft.com::ae08e39f-b712-4ab9-b3dc-1cd00ed04b15" providerId="AD" clId="Web-{33EFD21F-5758-195A-8302-65273B6FF871}"/>
    <pc:docChg chg="addSld delSld modSld addMainMaster">
      <pc:chgData name="Vlassenroot Eveline" userId="S::eveline.vlassenroot_vlaanderen.be#ext#@imecinternational.onmicrosoft.com::ae08e39f-b712-4ab9-b3dc-1cd00ed04b15" providerId="AD" clId="Web-{33EFD21F-5758-195A-8302-65273B6FF871}" dt="2023-02-10T15:46:22.839" v="27"/>
      <pc:docMkLst>
        <pc:docMk/>
      </pc:docMkLst>
      <pc:sldChg chg="addSp modSp">
        <pc:chgData name="Vlassenroot Eveline" userId="S::eveline.vlassenroot_vlaanderen.be#ext#@imecinternational.onmicrosoft.com::ae08e39f-b712-4ab9-b3dc-1cd00ed04b15" providerId="AD" clId="Web-{33EFD21F-5758-195A-8302-65273B6FF871}" dt="2023-02-10T14:17:49.268" v="2" actId="20577"/>
        <pc:sldMkLst>
          <pc:docMk/>
          <pc:sldMk cId="0" sldId="262"/>
        </pc:sldMkLst>
        <pc:spChg chg="add mod">
          <ac:chgData name="Vlassenroot Eveline" userId="S::eveline.vlassenroot_vlaanderen.be#ext#@imecinternational.onmicrosoft.com::ae08e39f-b712-4ab9-b3dc-1cd00ed04b15" providerId="AD" clId="Web-{33EFD21F-5758-195A-8302-65273B6FF871}" dt="2023-02-10T14:17:49.268" v="2" actId="20577"/>
          <ac:spMkLst>
            <pc:docMk/>
            <pc:sldMk cId="0" sldId="262"/>
            <ac:spMk id="3" creationId="{62C9AB0A-D58C-4A7D-B745-4D2441E0B24A}"/>
          </ac:spMkLst>
        </pc:spChg>
      </pc:sldChg>
      <pc:sldChg chg="del">
        <pc:chgData name="Vlassenroot Eveline" userId="S::eveline.vlassenroot_vlaanderen.be#ext#@imecinternational.onmicrosoft.com::ae08e39f-b712-4ab9-b3dc-1cd00ed04b15" providerId="AD" clId="Web-{33EFD21F-5758-195A-8302-65273B6FF871}" dt="2023-02-10T15:42:35.660" v="26"/>
        <pc:sldMkLst>
          <pc:docMk/>
          <pc:sldMk cId="0" sldId="288"/>
        </pc:sldMkLst>
      </pc:sldChg>
      <pc:sldChg chg="del">
        <pc:chgData name="Vlassenroot Eveline" userId="S::eveline.vlassenroot_vlaanderen.be#ext#@imecinternational.onmicrosoft.com::ae08e39f-b712-4ab9-b3dc-1cd00ed04b15" providerId="AD" clId="Web-{33EFD21F-5758-195A-8302-65273B6FF871}" dt="2023-02-10T15:42:15.847" v="23"/>
        <pc:sldMkLst>
          <pc:docMk/>
          <pc:sldMk cId="0" sldId="289"/>
        </pc:sldMkLst>
      </pc:sldChg>
      <pc:sldChg chg="delSp">
        <pc:chgData name="Vlassenroot Eveline" userId="S::eveline.vlassenroot_vlaanderen.be#ext#@imecinternational.onmicrosoft.com::ae08e39f-b712-4ab9-b3dc-1cd00ed04b15" providerId="AD" clId="Web-{33EFD21F-5758-195A-8302-65273B6FF871}" dt="2023-02-10T15:46:22.839" v="27"/>
        <pc:sldMkLst>
          <pc:docMk/>
          <pc:sldMk cId="0" sldId="320"/>
        </pc:sldMkLst>
        <pc:spChg chg="del">
          <ac:chgData name="Vlassenroot Eveline" userId="S::eveline.vlassenroot_vlaanderen.be#ext#@imecinternational.onmicrosoft.com::ae08e39f-b712-4ab9-b3dc-1cd00ed04b15" providerId="AD" clId="Web-{33EFD21F-5758-195A-8302-65273B6FF871}" dt="2023-02-10T15:46:22.839" v="27"/>
          <ac:spMkLst>
            <pc:docMk/>
            <pc:sldMk cId="0" sldId="320"/>
            <ac:spMk id="3" creationId="{A2626490-7995-2D14-61EB-78EB64A49E09}"/>
          </ac:spMkLst>
        </pc:spChg>
      </pc:sldChg>
      <pc:sldChg chg="addSp modSp modNotes">
        <pc:chgData name="Vlassenroot Eveline" userId="S::eveline.vlassenroot_vlaanderen.be#ext#@imecinternational.onmicrosoft.com::ae08e39f-b712-4ab9-b3dc-1cd00ed04b15" providerId="AD" clId="Web-{33EFD21F-5758-195A-8302-65273B6FF871}" dt="2023-02-10T14:22:18.042" v="18"/>
        <pc:sldMkLst>
          <pc:docMk/>
          <pc:sldMk cId="906144150" sldId="334"/>
        </pc:sldMkLst>
        <pc:spChg chg="add mod">
          <ac:chgData name="Vlassenroot Eveline" userId="S::eveline.vlassenroot_vlaanderen.be#ext#@imecinternational.onmicrosoft.com::ae08e39f-b712-4ab9-b3dc-1cd00ed04b15" providerId="AD" clId="Web-{33EFD21F-5758-195A-8302-65273B6FF871}" dt="2023-02-10T14:18:04.222" v="9" actId="20577"/>
          <ac:spMkLst>
            <pc:docMk/>
            <pc:sldMk cId="906144150" sldId="334"/>
            <ac:spMk id="7" creationId="{67103814-DEA2-5FC1-4C68-53D49908573C}"/>
          </ac:spMkLst>
        </pc:spChg>
      </pc:sldChg>
      <pc:sldChg chg="addSp modNotes">
        <pc:chgData name="Vlassenroot Eveline" userId="S::eveline.vlassenroot_vlaanderen.be#ext#@imecinternational.onmicrosoft.com::ae08e39f-b712-4ab9-b3dc-1cd00ed04b15" providerId="AD" clId="Web-{33EFD21F-5758-195A-8302-65273B6FF871}" dt="2023-02-10T14:22:15.229" v="16"/>
        <pc:sldMkLst>
          <pc:docMk/>
          <pc:sldMk cId="301532928" sldId="338"/>
        </pc:sldMkLst>
        <pc:spChg chg="add">
          <ac:chgData name="Vlassenroot Eveline" userId="S::eveline.vlassenroot_vlaanderen.be#ext#@imecinternational.onmicrosoft.com::ae08e39f-b712-4ab9-b3dc-1cd00ed04b15" providerId="AD" clId="Web-{33EFD21F-5758-195A-8302-65273B6FF871}" dt="2023-02-10T14:18:09.691" v="10"/>
          <ac:spMkLst>
            <pc:docMk/>
            <pc:sldMk cId="301532928" sldId="338"/>
            <ac:spMk id="6" creationId="{B91023B6-97D2-98FD-02CA-58B92F23E00B}"/>
          </ac:spMkLst>
        </pc:spChg>
      </pc:sldChg>
      <pc:sldChg chg="addSp delSp modSp modNotes">
        <pc:chgData name="Vlassenroot Eveline" userId="S::eveline.vlassenroot_vlaanderen.be#ext#@imecinternational.onmicrosoft.com::ae08e39f-b712-4ab9-b3dc-1cd00ed04b15" providerId="AD" clId="Web-{33EFD21F-5758-195A-8302-65273B6FF871}" dt="2023-02-10T14:22:20.339" v="22"/>
        <pc:sldMkLst>
          <pc:docMk/>
          <pc:sldMk cId="1688615308" sldId="343"/>
        </pc:sldMkLst>
        <pc:spChg chg="add del mod">
          <ac:chgData name="Vlassenroot Eveline" userId="S::eveline.vlassenroot_vlaanderen.be#ext#@imecinternational.onmicrosoft.com::ae08e39f-b712-4ab9-b3dc-1cd00ed04b15" providerId="AD" clId="Web-{33EFD21F-5758-195A-8302-65273B6FF871}" dt="2023-02-10T14:18:18.644" v="11"/>
          <ac:spMkLst>
            <pc:docMk/>
            <pc:sldMk cId="1688615308" sldId="343"/>
            <ac:spMk id="3" creationId="{FF00FFE4-1462-DD4D-7B16-C6924C706282}"/>
          </ac:spMkLst>
        </pc:spChg>
        <pc:spChg chg="add del">
          <ac:chgData name="Vlassenroot Eveline" userId="S::eveline.vlassenroot_vlaanderen.be#ext#@imecinternational.onmicrosoft.com::ae08e39f-b712-4ab9-b3dc-1cd00ed04b15" providerId="AD" clId="Web-{33EFD21F-5758-195A-8302-65273B6FF871}" dt="2023-02-10T14:18:26.488" v="13"/>
          <ac:spMkLst>
            <pc:docMk/>
            <pc:sldMk cId="1688615308" sldId="343"/>
            <ac:spMk id="5" creationId="{E1D38FB6-6C9C-B7D3-5799-6F1539A5CAA2}"/>
          </ac:spMkLst>
        </pc:spChg>
        <pc:spChg chg="add">
          <ac:chgData name="Vlassenroot Eveline" userId="S::eveline.vlassenroot_vlaanderen.be#ext#@imecinternational.onmicrosoft.com::ae08e39f-b712-4ab9-b3dc-1cd00ed04b15" providerId="AD" clId="Web-{33EFD21F-5758-195A-8302-65273B6FF871}" dt="2023-02-10T14:18:29.895" v="14"/>
          <ac:spMkLst>
            <pc:docMk/>
            <pc:sldMk cId="1688615308" sldId="343"/>
            <ac:spMk id="9" creationId="{70413F07-DCBF-214D-4FA7-A76E458D0A90}"/>
          </ac:spMkLst>
        </pc:spChg>
        <pc:spChg chg="add">
          <ac:chgData name="Vlassenroot Eveline" userId="S::eveline.vlassenroot_vlaanderen.be#ext#@imecinternational.onmicrosoft.com::ae08e39f-b712-4ab9-b3dc-1cd00ed04b15" providerId="AD" clId="Web-{33EFD21F-5758-195A-8302-65273B6FF871}" dt="2023-02-10T14:18:30.145" v="15"/>
          <ac:spMkLst>
            <pc:docMk/>
            <pc:sldMk cId="1688615308" sldId="343"/>
            <ac:spMk id="11" creationId="{8A76630C-DD75-31B5-35AA-8947B3D3B41A}"/>
          </ac:spMkLst>
        </pc:spChg>
      </pc:sldChg>
      <pc:sldChg chg="add">
        <pc:chgData name="Vlassenroot Eveline" userId="S::eveline.vlassenroot_vlaanderen.be#ext#@imecinternational.onmicrosoft.com::ae08e39f-b712-4ab9-b3dc-1cd00ed04b15" providerId="AD" clId="Web-{33EFD21F-5758-195A-8302-65273B6FF871}" dt="2023-02-10T15:42:19.816" v="24"/>
        <pc:sldMkLst>
          <pc:docMk/>
          <pc:sldMk cId="1579508587" sldId="344"/>
        </pc:sldMkLst>
      </pc:sldChg>
      <pc:sldChg chg="add">
        <pc:chgData name="Vlassenroot Eveline" userId="S::eveline.vlassenroot_vlaanderen.be#ext#@imecinternational.onmicrosoft.com::ae08e39f-b712-4ab9-b3dc-1cd00ed04b15" providerId="AD" clId="Web-{33EFD21F-5758-195A-8302-65273B6FF871}" dt="2023-02-10T15:42:26.035" v="25"/>
        <pc:sldMkLst>
          <pc:docMk/>
          <pc:sldMk cId="1248443359" sldId="345"/>
        </pc:sldMkLst>
      </pc:sldChg>
      <pc:sldMasterChg chg="add addSldLayout">
        <pc:chgData name="Vlassenroot Eveline" userId="S::eveline.vlassenroot_vlaanderen.be#ext#@imecinternational.onmicrosoft.com::ae08e39f-b712-4ab9-b3dc-1cd00ed04b15" providerId="AD" clId="Web-{33EFD21F-5758-195A-8302-65273B6FF871}" dt="2023-02-10T15:42:26.035" v="25"/>
        <pc:sldMasterMkLst>
          <pc:docMk/>
          <pc:sldMasterMk cId="0" sldId="2147483692"/>
        </pc:sldMasterMkLst>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3659"/>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3706"/>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3710"/>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3711"/>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3716"/>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3717"/>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3718"/>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3719"/>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3720"/>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705986374" sldId="2147484017"/>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32"/>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33"/>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34"/>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35"/>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36"/>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37"/>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38"/>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39"/>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0"/>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1"/>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2"/>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3"/>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4"/>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5"/>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6"/>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7"/>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8"/>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49"/>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0"/>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1"/>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2"/>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3"/>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4"/>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5"/>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6"/>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7"/>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8"/>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59"/>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0"/>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1"/>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2"/>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3"/>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4"/>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5"/>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6"/>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7"/>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8"/>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69"/>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70"/>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71"/>
          </pc:sldLayoutMkLst>
        </pc:sldLayoutChg>
        <pc:sldLayoutChg chg="add">
          <pc:chgData name="Vlassenroot Eveline" userId="S::eveline.vlassenroot_vlaanderen.be#ext#@imecinternational.onmicrosoft.com::ae08e39f-b712-4ab9-b3dc-1cd00ed04b15" providerId="AD" clId="Web-{33EFD21F-5758-195A-8302-65273B6FF871}" dt="2023-02-10T15:42:26.035" v="25"/>
          <pc:sldLayoutMkLst>
            <pc:docMk/>
            <pc:sldMasterMk cId="0" sldId="2147483692"/>
            <pc:sldLayoutMk cId="0" sldId="2147484172"/>
          </pc:sldLayoutMkLst>
        </pc:sldLayoutChg>
      </pc:sldMasterChg>
      <pc:sldMasterChg chg="add addSldLayout">
        <pc:chgData name="Vlassenroot Eveline" userId="S::eveline.vlassenroot_vlaanderen.be#ext#@imecinternational.onmicrosoft.com::ae08e39f-b712-4ab9-b3dc-1cd00ed04b15" providerId="AD" clId="Web-{33EFD21F-5758-195A-8302-65273B6FF871}" dt="2023-02-10T15:42:19.816" v="24"/>
        <pc:sldMasterMkLst>
          <pc:docMk/>
          <pc:sldMasterMk cId="123674967" sldId="2147484130"/>
        </pc:sldMasterMkLst>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3432103352" sldId="2147483824"/>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857314762" sldId="2147483909"/>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633533385" sldId="2147483910"/>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806916545" sldId="2147483911"/>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196419257" sldId="2147483912"/>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633435825" sldId="2147483913"/>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885204056" sldId="2147483914"/>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469479892" sldId="2147483915"/>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522716412" sldId="2147483916"/>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3501884249" sldId="2147483917"/>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262635085" sldId="2147483918"/>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339866656" sldId="2147483925"/>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799701969" sldId="2147483931"/>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338087463" sldId="2147483932"/>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491767881" sldId="2147483933"/>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2793103" sldId="2147483934"/>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543887836" sldId="2147483935"/>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737764428" sldId="2147483936"/>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706500325" sldId="2147483937"/>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847566428" sldId="2147483938"/>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234072284" sldId="2147483939"/>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679021841" sldId="2147483940"/>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731931040" sldId="2147483965"/>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3492219571" sldId="2147483966"/>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303235063" sldId="2147483967"/>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4181074907" sldId="2147483968"/>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87169902" sldId="2147483969"/>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606285534" sldId="2147483970"/>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3389949493" sldId="2147484042"/>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514684550" sldId="2147484043"/>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265231957" sldId="2147484045"/>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3389949493" sldId="2147484046"/>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1333789193" sldId="2147484068"/>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943536637" sldId="2147484081"/>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3269108752" sldId="2147484083"/>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551001613" sldId="2147484092"/>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3975824489" sldId="2147484095"/>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748213225" sldId="2147484114"/>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534695794" sldId="2147484115"/>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432523718" sldId="2147484120"/>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643013638" sldId="2147484124"/>
          </pc:sldLayoutMkLst>
        </pc:sldLayoutChg>
        <pc:sldLayoutChg chg="add">
          <pc:chgData name="Vlassenroot Eveline" userId="S::eveline.vlassenroot_vlaanderen.be#ext#@imecinternational.onmicrosoft.com::ae08e39f-b712-4ab9-b3dc-1cd00ed04b15" providerId="AD" clId="Web-{33EFD21F-5758-195A-8302-65273B6FF871}" dt="2023-02-10T15:42:19.816" v="24"/>
          <pc:sldLayoutMkLst>
            <pc:docMk/>
            <pc:sldMasterMk cId="123674967" sldId="2147484130"/>
            <pc:sldLayoutMk cId="2638581940" sldId="2147484131"/>
          </pc:sldLayoutMkLst>
        </pc:sldLayoutChg>
      </pc:sldMasterChg>
    </pc:docChg>
  </pc:docChgLst>
  <pc:docChgLst>
    <pc:chgData name="Liesbeth Meeus (imec)" userId="856aa87f-7a9d-4071-82c3-6ba40ffe456f" providerId="ADAL" clId="{3A50C4FA-A5D7-49A1-9090-3F84BFF2D2E0}"/>
    <pc:docChg chg="undo redo custSel addSld delSld modSld sldOrd delMainMaster">
      <pc:chgData name="Liesbeth Meeus (imec)" userId="856aa87f-7a9d-4071-82c3-6ba40ffe456f" providerId="ADAL" clId="{3A50C4FA-A5D7-49A1-9090-3F84BFF2D2E0}" dt="2023-02-27T13:42:33.305" v="6378" actId="14100"/>
      <pc:docMkLst>
        <pc:docMk/>
      </pc:docMkLst>
      <pc:sldChg chg="modSp mod modNotesTx">
        <pc:chgData name="Liesbeth Meeus (imec)" userId="856aa87f-7a9d-4071-82c3-6ba40ffe456f" providerId="ADAL" clId="{3A50C4FA-A5D7-49A1-9090-3F84BFF2D2E0}" dt="2023-01-31T14:43:40.279" v="4000" actId="20577"/>
        <pc:sldMkLst>
          <pc:docMk/>
          <pc:sldMk cId="0" sldId="256"/>
        </pc:sldMkLst>
        <pc:spChg chg="mod">
          <ac:chgData name="Liesbeth Meeus (imec)" userId="856aa87f-7a9d-4071-82c3-6ba40ffe456f" providerId="ADAL" clId="{3A50C4FA-A5D7-49A1-9090-3F84BFF2D2E0}" dt="2023-01-31T08:34:25.497" v="3338" actId="20577"/>
          <ac:spMkLst>
            <pc:docMk/>
            <pc:sldMk cId="0" sldId="256"/>
            <ac:spMk id="223" creationId="{00000000-0000-0000-0000-000000000000}"/>
          </ac:spMkLst>
        </pc:spChg>
      </pc:sldChg>
      <pc:sldChg chg="modNotesTx">
        <pc:chgData name="Liesbeth Meeus (imec)" userId="856aa87f-7a9d-4071-82c3-6ba40ffe456f" providerId="ADAL" clId="{3A50C4FA-A5D7-49A1-9090-3F84BFF2D2E0}" dt="2023-01-26T12:16:27.616" v="314" actId="20577"/>
        <pc:sldMkLst>
          <pc:docMk/>
          <pc:sldMk cId="0" sldId="257"/>
        </pc:sldMkLst>
      </pc:sldChg>
      <pc:sldChg chg="delSp modSp mod modNotesTx">
        <pc:chgData name="Liesbeth Meeus (imec)" userId="856aa87f-7a9d-4071-82c3-6ba40ffe456f" providerId="ADAL" clId="{3A50C4FA-A5D7-49A1-9090-3F84BFF2D2E0}" dt="2023-01-31T09:00:09.674" v="3866" actId="478"/>
        <pc:sldMkLst>
          <pc:docMk/>
          <pc:sldMk cId="0" sldId="258"/>
        </pc:sldMkLst>
        <pc:spChg chg="del">
          <ac:chgData name="Liesbeth Meeus (imec)" userId="856aa87f-7a9d-4071-82c3-6ba40ffe456f" providerId="ADAL" clId="{3A50C4FA-A5D7-49A1-9090-3F84BFF2D2E0}" dt="2023-01-31T09:00:09.674" v="3866" actId="478"/>
          <ac:spMkLst>
            <pc:docMk/>
            <pc:sldMk cId="0" sldId="258"/>
            <ac:spMk id="2" creationId="{8F39EB48-BFA8-8B91-DD65-779D37E1CFF1}"/>
          </ac:spMkLst>
        </pc:spChg>
        <pc:spChg chg="mod">
          <ac:chgData name="Liesbeth Meeus (imec)" userId="856aa87f-7a9d-4071-82c3-6ba40ffe456f" providerId="ADAL" clId="{3A50C4FA-A5D7-49A1-9090-3F84BFF2D2E0}" dt="2023-01-30T15:12:08.915" v="1561" actId="20577"/>
          <ac:spMkLst>
            <pc:docMk/>
            <pc:sldMk cId="0" sldId="258"/>
            <ac:spMk id="250" creationId="{00000000-0000-0000-0000-000000000000}"/>
          </ac:spMkLst>
        </pc:spChg>
      </pc:sldChg>
      <pc:sldChg chg="delSp modSp mod modNotesTx">
        <pc:chgData name="Liesbeth Meeus (imec)" userId="856aa87f-7a9d-4071-82c3-6ba40ffe456f" providerId="ADAL" clId="{3A50C4FA-A5D7-49A1-9090-3F84BFF2D2E0}" dt="2023-02-14T11:00:14.937" v="6282" actId="20577"/>
        <pc:sldMkLst>
          <pc:docMk/>
          <pc:sldMk cId="0" sldId="259"/>
        </pc:sldMkLst>
        <pc:spChg chg="del">
          <ac:chgData name="Liesbeth Meeus (imec)" userId="856aa87f-7a9d-4071-82c3-6ba40ffe456f" providerId="ADAL" clId="{3A50C4FA-A5D7-49A1-9090-3F84BFF2D2E0}" dt="2023-02-13T09:35:44.008" v="6071" actId="478"/>
          <ac:spMkLst>
            <pc:docMk/>
            <pc:sldMk cId="0" sldId="259"/>
            <ac:spMk id="2" creationId="{8914E28A-79D8-CF31-427F-D0567AE2E9F0}"/>
          </ac:spMkLst>
        </pc:spChg>
        <pc:graphicFrameChg chg="modGraphic">
          <ac:chgData name="Liesbeth Meeus (imec)" userId="856aa87f-7a9d-4071-82c3-6ba40ffe456f" providerId="ADAL" clId="{3A50C4FA-A5D7-49A1-9090-3F84BFF2D2E0}" dt="2023-02-14T11:00:14.937" v="6282" actId="20577"/>
          <ac:graphicFrameMkLst>
            <pc:docMk/>
            <pc:sldMk cId="0" sldId="259"/>
            <ac:graphicFrameMk id="263" creationId="{00000000-0000-0000-0000-000000000000}"/>
          </ac:graphicFrameMkLst>
        </pc:graphicFrameChg>
      </pc:sldChg>
      <pc:sldChg chg="delSp mod modNotesTx">
        <pc:chgData name="Liesbeth Meeus (imec)" userId="856aa87f-7a9d-4071-82c3-6ba40ffe456f" providerId="ADAL" clId="{3A50C4FA-A5D7-49A1-9090-3F84BFF2D2E0}" dt="2023-01-31T14:43:48.479" v="4008" actId="20577"/>
        <pc:sldMkLst>
          <pc:docMk/>
          <pc:sldMk cId="0" sldId="260"/>
        </pc:sldMkLst>
        <pc:spChg chg="del">
          <ac:chgData name="Liesbeth Meeus (imec)" userId="856aa87f-7a9d-4071-82c3-6ba40ffe456f" providerId="ADAL" clId="{3A50C4FA-A5D7-49A1-9090-3F84BFF2D2E0}" dt="2023-01-31T08:29:08.889" v="3319" actId="478"/>
          <ac:spMkLst>
            <pc:docMk/>
            <pc:sldMk cId="0" sldId="260"/>
            <ac:spMk id="2" creationId="{AC109C4D-C436-1161-0CCC-569ED04974E6}"/>
          </ac:spMkLst>
        </pc:spChg>
      </pc:sldChg>
      <pc:sldChg chg="addSp delSp modSp mod modNotesTx">
        <pc:chgData name="Liesbeth Meeus (imec)" userId="856aa87f-7a9d-4071-82c3-6ba40ffe456f" providerId="ADAL" clId="{3A50C4FA-A5D7-49A1-9090-3F84BFF2D2E0}" dt="2023-02-13T08:49:38.856" v="6014"/>
        <pc:sldMkLst>
          <pc:docMk/>
          <pc:sldMk cId="0" sldId="261"/>
        </pc:sldMkLst>
        <pc:picChg chg="add del mod">
          <ac:chgData name="Liesbeth Meeus (imec)" userId="856aa87f-7a9d-4071-82c3-6ba40ffe456f" providerId="ADAL" clId="{3A50C4FA-A5D7-49A1-9090-3F84BFF2D2E0}" dt="2023-02-13T08:43:20.492" v="6003" actId="478"/>
          <ac:picMkLst>
            <pc:docMk/>
            <pc:sldMk cId="0" sldId="261"/>
            <ac:picMk id="3" creationId="{3D88977E-FAF7-1667-2A1B-99728C238930}"/>
          </ac:picMkLst>
        </pc:picChg>
        <pc:picChg chg="add mod">
          <ac:chgData name="Liesbeth Meeus (imec)" userId="856aa87f-7a9d-4071-82c3-6ba40ffe456f" providerId="ADAL" clId="{3A50C4FA-A5D7-49A1-9090-3F84BFF2D2E0}" dt="2023-02-13T08:49:34.926" v="6011"/>
          <ac:picMkLst>
            <pc:docMk/>
            <pc:sldMk cId="0" sldId="261"/>
            <ac:picMk id="5" creationId="{CEF96580-2A16-16A9-09A7-775805DF005E}"/>
          </ac:picMkLst>
        </pc:picChg>
        <pc:picChg chg="del mod">
          <ac:chgData name="Liesbeth Meeus (imec)" userId="856aa87f-7a9d-4071-82c3-6ba40ffe456f" providerId="ADAL" clId="{3A50C4FA-A5D7-49A1-9090-3F84BFF2D2E0}" dt="2023-02-13T08:41:13.663" v="5999" actId="478"/>
          <ac:picMkLst>
            <pc:docMk/>
            <pc:sldMk cId="0" sldId="261"/>
            <ac:picMk id="277" creationId="{00000000-0000-0000-0000-000000000000}"/>
          </ac:picMkLst>
        </pc:picChg>
      </pc:sldChg>
      <pc:sldChg chg="delSp mod modNotesTx">
        <pc:chgData name="Liesbeth Meeus (imec)" userId="856aa87f-7a9d-4071-82c3-6ba40ffe456f" providerId="ADAL" clId="{3A50C4FA-A5D7-49A1-9090-3F84BFF2D2E0}" dt="2023-01-31T14:43:54.359" v="4016" actId="20577"/>
        <pc:sldMkLst>
          <pc:docMk/>
          <pc:sldMk cId="0" sldId="262"/>
        </pc:sldMkLst>
        <pc:spChg chg="del">
          <ac:chgData name="Liesbeth Meeus (imec)" userId="856aa87f-7a9d-4071-82c3-6ba40ffe456f" providerId="ADAL" clId="{3A50C4FA-A5D7-49A1-9090-3F84BFF2D2E0}" dt="2023-01-31T08:29:04.474" v="3318" actId="478"/>
          <ac:spMkLst>
            <pc:docMk/>
            <pc:sldMk cId="0" sldId="262"/>
            <ac:spMk id="2" creationId="{01653902-A299-E931-767E-BE80840E553D}"/>
          </ac:spMkLst>
        </pc:spChg>
      </pc:sldChg>
      <pc:sldChg chg="delSp del mod modNotesTx">
        <pc:chgData name="Liesbeth Meeus (imec)" userId="856aa87f-7a9d-4071-82c3-6ba40ffe456f" providerId="ADAL" clId="{3A50C4FA-A5D7-49A1-9090-3F84BFF2D2E0}" dt="2023-02-14T10:23:23.014" v="6091" actId="2696"/>
        <pc:sldMkLst>
          <pc:docMk/>
          <pc:sldMk cId="1115933861" sldId="263"/>
        </pc:sldMkLst>
        <pc:spChg chg="del">
          <ac:chgData name="Liesbeth Meeus (imec)" userId="856aa87f-7a9d-4071-82c3-6ba40ffe456f" providerId="ADAL" clId="{3A50C4FA-A5D7-49A1-9090-3F84BFF2D2E0}" dt="2023-01-31T09:00:18.957" v="3867" actId="478"/>
          <ac:spMkLst>
            <pc:docMk/>
            <pc:sldMk cId="1115933861" sldId="263"/>
            <ac:spMk id="2" creationId="{FFE12D6C-AA85-D155-DC79-3C2A0E80379A}"/>
          </ac:spMkLst>
        </pc:spChg>
        <pc:spChg chg="mod">
          <ac:chgData name="Liesbeth Meeus (imec)" userId="856aa87f-7a9d-4071-82c3-6ba40ffe456f" providerId="ADAL" clId="{3A50C4FA-A5D7-49A1-9090-3F84BFF2D2E0}" dt="2023-02-14T10:49:57.018" v="6226" actId="20577"/>
          <ac:spMkLst>
            <pc:docMk/>
            <pc:sldMk cId="1115933861" sldId="263"/>
            <ac:spMk id="291" creationId="{00000000-0000-0000-0000-000000000000}"/>
          </ac:spMkLst>
        </pc:spChg>
      </pc:sldChg>
      <pc:sldChg chg="delSp modSp del mod ord modNotesTx">
        <pc:chgData name="Liesbeth Meeus (imec)" userId="856aa87f-7a9d-4071-82c3-6ba40ffe456f" providerId="ADAL" clId="{3A50C4FA-A5D7-49A1-9090-3F84BFF2D2E0}" dt="2023-02-16T10:04:53.253" v="6283" actId="108"/>
        <pc:sldMkLst>
          <pc:docMk/>
          <pc:sldMk cId="2087648899" sldId="267"/>
        </pc:sldMkLst>
        <pc:spChg chg="del mod">
          <ac:chgData name="Liesbeth Meeus (imec)" userId="856aa87f-7a9d-4071-82c3-6ba40ffe456f" providerId="ADAL" clId="{3A50C4FA-A5D7-49A1-9090-3F84BFF2D2E0}" dt="2023-02-07T10:16:25.258" v="5434" actId="478"/>
          <ac:spMkLst>
            <pc:docMk/>
            <pc:sldMk cId="2087648899" sldId="267"/>
            <ac:spMk id="2" creationId="{E3FAF3EF-D46F-673C-F3F6-CAC9D6071138}"/>
          </ac:spMkLst>
        </pc:spChg>
        <pc:spChg chg="mod">
          <ac:chgData name="Liesbeth Meeus (imec)" userId="856aa87f-7a9d-4071-82c3-6ba40ffe456f" providerId="ADAL" clId="{3A50C4FA-A5D7-49A1-9090-3F84BFF2D2E0}" dt="2023-01-31T08:25:04.375" v="3301" actId="1076"/>
          <ac:spMkLst>
            <pc:docMk/>
            <pc:sldMk cId="2087648899" sldId="267"/>
            <ac:spMk id="3" creationId="{8718313F-01F7-35BF-D66F-D95DC1EF28A2}"/>
          </ac:spMkLst>
        </pc:spChg>
        <pc:spChg chg="mod">
          <ac:chgData name="Liesbeth Meeus (imec)" userId="856aa87f-7a9d-4071-82c3-6ba40ffe456f" providerId="ADAL" clId="{3A50C4FA-A5D7-49A1-9090-3F84BFF2D2E0}" dt="2023-01-31T08:24:37.326" v="3293" actId="1076"/>
          <ac:spMkLst>
            <pc:docMk/>
            <pc:sldMk cId="2087648899" sldId="267"/>
            <ac:spMk id="6" creationId="{09DAD44C-85F6-FDA4-C99D-CE2ABCD5978B}"/>
          </ac:spMkLst>
        </pc:spChg>
        <pc:spChg chg="mod">
          <ac:chgData name="Liesbeth Meeus (imec)" userId="856aa87f-7a9d-4071-82c3-6ba40ffe456f" providerId="ADAL" clId="{3A50C4FA-A5D7-49A1-9090-3F84BFF2D2E0}" dt="2023-01-31T08:25:01.349" v="3300" actId="1076"/>
          <ac:spMkLst>
            <pc:docMk/>
            <pc:sldMk cId="2087648899" sldId="267"/>
            <ac:spMk id="7" creationId="{22E6E1BC-007F-4D70-93FB-38B26C7D2A21}"/>
          </ac:spMkLst>
        </pc:spChg>
        <pc:spChg chg="mod">
          <ac:chgData name="Liesbeth Meeus (imec)" userId="856aa87f-7a9d-4071-82c3-6ba40ffe456f" providerId="ADAL" clId="{3A50C4FA-A5D7-49A1-9090-3F84BFF2D2E0}" dt="2023-01-31T08:25:16.686" v="3304" actId="1076"/>
          <ac:spMkLst>
            <pc:docMk/>
            <pc:sldMk cId="2087648899" sldId="267"/>
            <ac:spMk id="8" creationId="{ED4580E4-F72F-A8A4-1B0F-BD24F17C233F}"/>
          </ac:spMkLst>
        </pc:spChg>
        <pc:spChg chg="mod">
          <ac:chgData name="Liesbeth Meeus (imec)" userId="856aa87f-7a9d-4071-82c3-6ba40ffe456f" providerId="ADAL" clId="{3A50C4FA-A5D7-49A1-9090-3F84BFF2D2E0}" dt="2023-01-31T08:25:14.486" v="3303" actId="1076"/>
          <ac:spMkLst>
            <pc:docMk/>
            <pc:sldMk cId="2087648899" sldId="267"/>
            <ac:spMk id="9" creationId="{4426B8D0-E166-09CB-DBB7-D4FC0140CBFF}"/>
          </ac:spMkLst>
        </pc:spChg>
        <pc:spChg chg="mod">
          <ac:chgData name="Liesbeth Meeus (imec)" userId="856aa87f-7a9d-4071-82c3-6ba40ffe456f" providerId="ADAL" clId="{3A50C4FA-A5D7-49A1-9090-3F84BFF2D2E0}" dt="2023-01-31T08:24:33.975" v="3292" actId="1076"/>
          <ac:spMkLst>
            <pc:docMk/>
            <pc:sldMk cId="2087648899" sldId="267"/>
            <ac:spMk id="10" creationId="{9994F74B-8F89-11AC-8840-A852042BADB3}"/>
          </ac:spMkLst>
        </pc:spChg>
        <pc:spChg chg="mod">
          <ac:chgData name="Liesbeth Meeus (imec)" userId="856aa87f-7a9d-4071-82c3-6ba40ffe456f" providerId="ADAL" clId="{3A50C4FA-A5D7-49A1-9090-3F84BFF2D2E0}" dt="2023-01-31T08:25:18.631" v="3305" actId="1076"/>
          <ac:spMkLst>
            <pc:docMk/>
            <pc:sldMk cId="2087648899" sldId="267"/>
            <ac:spMk id="11" creationId="{00FD5875-4882-BE46-878D-6016CEF3E717}"/>
          </ac:spMkLst>
        </pc:spChg>
        <pc:spChg chg="mod">
          <ac:chgData name="Liesbeth Meeus (imec)" userId="856aa87f-7a9d-4071-82c3-6ba40ffe456f" providerId="ADAL" clId="{3A50C4FA-A5D7-49A1-9090-3F84BFF2D2E0}" dt="2023-01-31T08:25:06.382" v="3302" actId="1076"/>
          <ac:spMkLst>
            <pc:docMk/>
            <pc:sldMk cId="2087648899" sldId="267"/>
            <ac:spMk id="13" creationId="{9458A6E0-CAD0-9D39-9FA4-8087029F44A0}"/>
          </ac:spMkLst>
        </pc:spChg>
        <pc:spChg chg="del">
          <ac:chgData name="Liesbeth Meeus (imec)" userId="856aa87f-7a9d-4071-82c3-6ba40ffe456f" providerId="ADAL" clId="{3A50C4FA-A5D7-49A1-9090-3F84BFF2D2E0}" dt="2023-01-31T08:24:29.417" v="3291" actId="478"/>
          <ac:spMkLst>
            <pc:docMk/>
            <pc:sldMk cId="2087648899" sldId="267"/>
            <ac:spMk id="14" creationId="{D3B390A5-D88A-B9B6-62A7-CCF09AD5BFAD}"/>
          </ac:spMkLst>
        </pc:spChg>
        <pc:spChg chg="mod">
          <ac:chgData name="Liesbeth Meeus (imec)" userId="856aa87f-7a9d-4071-82c3-6ba40ffe456f" providerId="ADAL" clId="{3A50C4FA-A5D7-49A1-9090-3F84BFF2D2E0}" dt="2023-02-02T12:38:49.760" v="5171" actId="6549"/>
          <ac:spMkLst>
            <pc:docMk/>
            <pc:sldMk cId="2087648899" sldId="267"/>
            <ac:spMk id="330" creationId="{00000000-0000-0000-0000-000000000000}"/>
          </ac:spMkLst>
        </pc:spChg>
        <pc:spChg chg="mod">
          <ac:chgData name="Liesbeth Meeus (imec)" userId="856aa87f-7a9d-4071-82c3-6ba40ffe456f" providerId="ADAL" clId="{3A50C4FA-A5D7-49A1-9090-3F84BFF2D2E0}" dt="2023-02-16T10:04:53.253" v="6283" actId="108"/>
          <ac:spMkLst>
            <pc:docMk/>
            <pc:sldMk cId="2087648899" sldId="267"/>
            <ac:spMk id="331" creationId="{00000000-0000-0000-0000-000000000000}"/>
          </ac:spMkLst>
        </pc:spChg>
        <pc:spChg chg="del">
          <ac:chgData name="Liesbeth Meeus (imec)" userId="856aa87f-7a9d-4071-82c3-6ba40ffe456f" providerId="ADAL" clId="{3A50C4FA-A5D7-49A1-9090-3F84BFF2D2E0}" dt="2023-01-31T08:28:33.393" v="3316" actId="478"/>
          <ac:spMkLst>
            <pc:docMk/>
            <pc:sldMk cId="2087648899" sldId="267"/>
            <ac:spMk id="332" creationId="{00000000-0000-0000-0000-000000000000}"/>
          </ac:spMkLst>
        </pc:spChg>
        <pc:spChg chg="del">
          <ac:chgData name="Liesbeth Meeus (imec)" userId="856aa87f-7a9d-4071-82c3-6ba40ffe456f" providerId="ADAL" clId="{3A50C4FA-A5D7-49A1-9090-3F84BFF2D2E0}" dt="2023-01-31T08:28:34.800" v="3317" actId="478"/>
          <ac:spMkLst>
            <pc:docMk/>
            <pc:sldMk cId="2087648899" sldId="267"/>
            <ac:spMk id="333" creationId="{00000000-0000-0000-0000-000000000000}"/>
          </ac:spMkLst>
        </pc:spChg>
      </pc:sldChg>
      <pc:sldChg chg="del mod modShow">
        <pc:chgData name="Liesbeth Meeus (imec)" userId="856aa87f-7a9d-4071-82c3-6ba40ffe456f" providerId="ADAL" clId="{3A50C4FA-A5D7-49A1-9090-3F84BFF2D2E0}" dt="2023-01-30T12:47:21.012" v="430" actId="2696"/>
        <pc:sldMkLst>
          <pc:docMk/>
          <pc:sldMk cId="0" sldId="268"/>
        </pc:sldMkLst>
      </pc:sldChg>
      <pc:sldChg chg="modSp add del mod ord">
        <pc:chgData name="Liesbeth Meeus (imec)" userId="856aa87f-7a9d-4071-82c3-6ba40ffe456f" providerId="ADAL" clId="{3A50C4FA-A5D7-49A1-9090-3F84BFF2D2E0}" dt="2023-01-30T14:02:38.438" v="1449" actId="47"/>
        <pc:sldMkLst>
          <pc:docMk/>
          <pc:sldMk cId="2684953142" sldId="268"/>
        </pc:sldMkLst>
        <pc:spChg chg="mod">
          <ac:chgData name="Liesbeth Meeus (imec)" userId="856aa87f-7a9d-4071-82c3-6ba40ffe456f" providerId="ADAL" clId="{3A50C4FA-A5D7-49A1-9090-3F84BFF2D2E0}" dt="2023-01-30T12:47:32.584" v="435" actId="27636"/>
          <ac:spMkLst>
            <pc:docMk/>
            <pc:sldMk cId="2684953142" sldId="268"/>
            <ac:spMk id="338" creationId="{00000000-0000-0000-0000-000000000000}"/>
          </ac:spMkLst>
        </pc:spChg>
      </pc:sldChg>
      <pc:sldChg chg="delSp mod modNotesTx">
        <pc:chgData name="Liesbeth Meeus (imec)" userId="856aa87f-7a9d-4071-82c3-6ba40ffe456f" providerId="ADAL" clId="{3A50C4FA-A5D7-49A1-9090-3F84BFF2D2E0}" dt="2023-01-31T14:44:24.181" v="4046" actId="15"/>
        <pc:sldMkLst>
          <pc:docMk/>
          <pc:sldMk cId="0" sldId="282"/>
        </pc:sldMkLst>
        <pc:spChg chg="del">
          <ac:chgData name="Liesbeth Meeus (imec)" userId="856aa87f-7a9d-4071-82c3-6ba40ffe456f" providerId="ADAL" clId="{3A50C4FA-A5D7-49A1-9090-3F84BFF2D2E0}" dt="2023-01-31T08:29:27.173" v="3320" actId="478"/>
          <ac:spMkLst>
            <pc:docMk/>
            <pc:sldMk cId="0" sldId="282"/>
            <ac:spMk id="2" creationId="{AE685F11-1C9D-89E2-13F3-B5D570E1239B}"/>
          </ac:spMkLst>
        </pc:spChg>
      </pc:sldChg>
      <pc:sldChg chg="modNotesTx">
        <pc:chgData name="Liesbeth Meeus (imec)" userId="856aa87f-7a9d-4071-82c3-6ba40ffe456f" providerId="ADAL" clId="{3A50C4FA-A5D7-49A1-9090-3F84BFF2D2E0}" dt="2023-02-16T11:42:34.027" v="6334" actId="20577"/>
        <pc:sldMkLst>
          <pc:docMk/>
          <pc:sldMk cId="0" sldId="283"/>
        </pc:sldMkLst>
      </pc:sldChg>
      <pc:sldChg chg="modNotesTx">
        <pc:chgData name="Liesbeth Meeus (imec)" userId="856aa87f-7a9d-4071-82c3-6ba40ffe456f" providerId="ADAL" clId="{3A50C4FA-A5D7-49A1-9090-3F84BFF2D2E0}" dt="2023-02-16T11:42:29.164" v="6327" actId="20577"/>
        <pc:sldMkLst>
          <pc:docMk/>
          <pc:sldMk cId="0" sldId="284"/>
        </pc:sldMkLst>
      </pc:sldChg>
      <pc:sldChg chg="modNotesTx">
        <pc:chgData name="Liesbeth Meeus (imec)" userId="856aa87f-7a9d-4071-82c3-6ba40ffe456f" providerId="ADAL" clId="{3A50C4FA-A5D7-49A1-9090-3F84BFF2D2E0}" dt="2023-01-31T14:44:37.210" v="4051"/>
        <pc:sldMkLst>
          <pc:docMk/>
          <pc:sldMk cId="0" sldId="285"/>
        </pc:sldMkLst>
      </pc:sldChg>
      <pc:sldChg chg="modNotesTx">
        <pc:chgData name="Liesbeth Meeus (imec)" userId="856aa87f-7a9d-4071-82c3-6ba40ffe456f" providerId="ADAL" clId="{3A50C4FA-A5D7-49A1-9090-3F84BFF2D2E0}" dt="2023-02-06T13:43:01.994" v="5312"/>
        <pc:sldMkLst>
          <pc:docMk/>
          <pc:sldMk cId="0" sldId="286"/>
        </pc:sldMkLst>
      </pc:sldChg>
      <pc:sldChg chg="delSp mod modNotesTx">
        <pc:chgData name="Liesbeth Meeus (imec)" userId="856aa87f-7a9d-4071-82c3-6ba40ffe456f" providerId="ADAL" clId="{3A50C4FA-A5D7-49A1-9090-3F84BFF2D2E0}" dt="2023-02-06T13:43:06.152" v="5313"/>
        <pc:sldMkLst>
          <pc:docMk/>
          <pc:sldMk cId="0" sldId="287"/>
        </pc:sldMkLst>
        <pc:spChg chg="del">
          <ac:chgData name="Liesbeth Meeus (imec)" userId="856aa87f-7a9d-4071-82c3-6ba40ffe456f" providerId="ADAL" clId="{3A50C4FA-A5D7-49A1-9090-3F84BFF2D2E0}" dt="2023-01-31T08:29:33.993" v="3321" actId="478"/>
          <ac:spMkLst>
            <pc:docMk/>
            <pc:sldMk cId="0" sldId="287"/>
            <ac:spMk id="2" creationId="{C05DA05E-D9ED-8BA3-356D-8022EDDF3058}"/>
          </ac:spMkLst>
        </pc:spChg>
      </pc:sldChg>
      <pc:sldChg chg="modSp mod modNotesTx">
        <pc:chgData name="Liesbeth Meeus (imec)" userId="856aa87f-7a9d-4071-82c3-6ba40ffe456f" providerId="ADAL" clId="{3A50C4FA-A5D7-49A1-9090-3F84BFF2D2E0}" dt="2023-02-06T13:43:09.753" v="5314"/>
        <pc:sldMkLst>
          <pc:docMk/>
          <pc:sldMk cId="0" sldId="288"/>
        </pc:sldMkLst>
        <pc:spChg chg="mod">
          <ac:chgData name="Liesbeth Meeus (imec)" userId="856aa87f-7a9d-4071-82c3-6ba40ffe456f" providerId="ADAL" clId="{3A50C4FA-A5D7-49A1-9090-3F84BFF2D2E0}" dt="2023-01-30T15:22:46.076" v="1871" actId="14100"/>
          <ac:spMkLst>
            <pc:docMk/>
            <pc:sldMk cId="0" sldId="288"/>
            <ac:spMk id="597" creationId="{00000000-0000-0000-0000-000000000000}"/>
          </ac:spMkLst>
        </pc:spChg>
      </pc:sldChg>
      <pc:sldChg chg="delSp modSp mod modNotesTx">
        <pc:chgData name="Liesbeth Meeus (imec)" userId="856aa87f-7a9d-4071-82c3-6ba40ffe456f" providerId="ADAL" clId="{3A50C4FA-A5D7-49A1-9090-3F84BFF2D2E0}" dt="2023-02-07T10:18:49.339" v="5438" actId="1076"/>
        <pc:sldMkLst>
          <pc:docMk/>
          <pc:sldMk cId="0" sldId="289"/>
        </pc:sldMkLst>
        <pc:spChg chg="mod">
          <ac:chgData name="Liesbeth Meeus (imec)" userId="856aa87f-7a9d-4071-82c3-6ba40ffe456f" providerId="ADAL" clId="{3A50C4FA-A5D7-49A1-9090-3F84BFF2D2E0}" dt="2023-02-07T10:18:49.339" v="5438" actId="1076"/>
          <ac:spMkLst>
            <pc:docMk/>
            <pc:sldMk cId="0" sldId="289"/>
            <ac:spMk id="2" creationId="{B09A59E1-D9BA-52C1-5A4E-6C63DDE457B5}"/>
          </ac:spMkLst>
        </pc:spChg>
        <pc:spChg chg="del">
          <ac:chgData name="Liesbeth Meeus (imec)" userId="856aa87f-7a9d-4071-82c3-6ba40ffe456f" providerId="ADAL" clId="{3A50C4FA-A5D7-49A1-9090-3F84BFF2D2E0}" dt="2023-01-31T08:29:38.416" v="3322" actId="478"/>
          <ac:spMkLst>
            <pc:docMk/>
            <pc:sldMk cId="0" sldId="289"/>
            <ac:spMk id="3" creationId="{614CA1B8-7571-204D-51E9-6AEC0EA2E68C}"/>
          </ac:spMkLst>
        </pc:spChg>
      </pc:sldChg>
      <pc:sldChg chg="delSp mod modNotesTx">
        <pc:chgData name="Liesbeth Meeus (imec)" userId="856aa87f-7a9d-4071-82c3-6ba40ffe456f" providerId="ADAL" clId="{3A50C4FA-A5D7-49A1-9090-3F84BFF2D2E0}" dt="2023-01-31T08:29:45.928" v="3324" actId="478"/>
        <pc:sldMkLst>
          <pc:docMk/>
          <pc:sldMk cId="0" sldId="297"/>
        </pc:sldMkLst>
        <pc:spChg chg="del">
          <ac:chgData name="Liesbeth Meeus (imec)" userId="856aa87f-7a9d-4071-82c3-6ba40ffe456f" providerId="ADAL" clId="{3A50C4FA-A5D7-49A1-9090-3F84BFF2D2E0}" dt="2023-01-31T08:29:45.928" v="3324" actId="478"/>
          <ac:spMkLst>
            <pc:docMk/>
            <pc:sldMk cId="0" sldId="297"/>
            <ac:spMk id="2" creationId="{06D3EE27-54E9-B2AC-EF84-A78E04FF4EB5}"/>
          </ac:spMkLst>
        </pc:spChg>
      </pc:sldChg>
      <pc:sldChg chg="delSp modSp mod modNotesTx">
        <pc:chgData name="Liesbeth Meeus (imec)" userId="856aa87f-7a9d-4071-82c3-6ba40ffe456f" providerId="ADAL" clId="{3A50C4FA-A5D7-49A1-9090-3F84BFF2D2E0}" dt="2023-01-31T14:45:22.522" v="4076"/>
        <pc:sldMkLst>
          <pc:docMk/>
          <pc:sldMk cId="0" sldId="303"/>
        </pc:sldMkLst>
        <pc:spChg chg="del">
          <ac:chgData name="Liesbeth Meeus (imec)" userId="856aa87f-7a9d-4071-82c3-6ba40ffe456f" providerId="ADAL" clId="{3A50C4FA-A5D7-49A1-9090-3F84BFF2D2E0}" dt="2023-01-31T08:30:00.592" v="3328" actId="478"/>
          <ac:spMkLst>
            <pc:docMk/>
            <pc:sldMk cId="0" sldId="303"/>
            <ac:spMk id="3" creationId="{02E58A2A-8A65-39AF-09C8-FB4E41CC3245}"/>
          </ac:spMkLst>
        </pc:spChg>
        <pc:spChg chg="mod">
          <ac:chgData name="Liesbeth Meeus (imec)" userId="856aa87f-7a9d-4071-82c3-6ba40ffe456f" providerId="ADAL" clId="{3A50C4FA-A5D7-49A1-9090-3F84BFF2D2E0}" dt="2023-01-30T14:02:53.191" v="1451" actId="13926"/>
          <ac:spMkLst>
            <pc:docMk/>
            <pc:sldMk cId="0" sldId="303"/>
            <ac:spMk id="926" creationId="{00000000-0000-0000-0000-000000000000}"/>
          </ac:spMkLst>
        </pc:spChg>
      </pc:sldChg>
      <pc:sldChg chg="modNotesTx">
        <pc:chgData name="Liesbeth Meeus (imec)" userId="856aa87f-7a9d-4071-82c3-6ba40ffe456f" providerId="ADAL" clId="{3A50C4FA-A5D7-49A1-9090-3F84BFF2D2E0}" dt="2023-02-16T10:16:01.015" v="6308" actId="20577"/>
        <pc:sldMkLst>
          <pc:docMk/>
          <pc:sldMk cId="0" sldId="304"/>
        </pc:sldMkLst>
      </pc:sldChg>
      <pc:sldChg chg="delSp mod modNotesTx">
        <pc:chgData name="Liesbeth Meeus (imec)" userId="856aa87f-7a9d-4071-82c3-6ba40ffe456f" providerId="ADAL" clId="{3A50C4FA-A5D7-49A1-9090-3F84BFF2D2E0}" dt="2023-01-31T08:30:04.765" v="3329" actId="478"/>
        <pc:sldMkLst>
          <pc:docMk/>
          <pc:sldMk cId="0" sldId="305"/>
        </pc:sldMkLst>
        <pc:spChg chg="del">
          <ac:chgData name="Liesbeth Meeus (imec)" userId="856aa87f-7a9d-4071-82c3-6ba40ffe456f" providerId="ADAL" clId="{3A50C4FA-A5D7-49A1-9090-3F84BFF2D2E0}" dt="2023-01-31T08:30:04.765" v="3329" actId="478"/>
          <ac:spMkLst>
            <pc:docMk/>
            <pc:sldMk cId="0" sldId="305"/>
            <ac:spMk id="2" creationId="{11CC9776-81FF-961D-7F30-4CBABB620766}"/>
          </ac:spMkLst>
        </pc:spChg>
      </pc:sldChg>
      <pc:sldChg chg="addSp delSp modSp mod modNotesTx">
        <pc:chgData name="Liesbeth Meeus (imec)" userId="856aa87f-7a9d-4071-82c3-6ba40ffe456f" providerId="ADAL" clId="{3A50C4FA-A5D7-49A1-9090-3F84BFF2D2E0}" dt="2023-02-14T10:51:34.890" v="6259" actId="20577"/>
        <pc:sldMkLst>
          <pc:docMk/>
          <pc:sldMk cId="0" sldId="306"/>
        </pc:sldMkLst>
        <pc:spChg chg="del">
          <ac:chgData name="Liesbeth Meeus (imec)" userId="856aa87f-7a9d-4071-82c3-6ba40ffe456f" providerId="ADAL" clId="{3A50C4FA-A5D7-49A1-9090-3F84BFF2D2E0}" dt="2023-02-13T08:31:52.928" v="5986" actId="478"/>
          <ac:spMkLst>
            <pc:docMk/>
            <pc:sldMk cId="0" sldId="306"/>
            <ac:spMk id="2" creationId="{3601BAE9-9C9E-D70D-4295-140BDA330000}"/>
          </ac:spMkLst>
        </pc:spChg>
        <pc:spChg chg="del">
          <ac:chgData name="Liesbeth Meeus (imec)" userId="856aa87f-7a9d-4071-82c3-6ba40ffe456f" providerId="ADAL" clId="{3A50C4FA-A5D7-49A1-9090-3F84BFF2D2E0}" dt="2023-01-31T08:30:09.744" v="3330" actId="478"/>
          <ac:spMkLst>
            <pc:docMk/>
            <pc:sldMk cId="0" sldId="306"/>
            <ac:spMk id="3" creationId="{E0A2F1F7-BEDD-9F3A-D76F-4CB095523A05}"/>
          </ac:spMkLst>
        </pc:spChg>
        <pc:spChg chg="del">
          <ac:chgData name="Liesbeth Meeus (imec)" userId="856aa87f-7a9d-4071-82c3-6ba40ffe456f" providerId="ADAL" clId="{3A50C4FA-A5D7-49A1-9090-3F84BFF2D2E0}" dt="2023-02-13T08:31:44.617" v="5983" actId="478"/>
          <ac:spMkLst>
            <pc:docMk/>
            <pc:sldMk cId="0" sldId="306"/>
            <ac:spMk id="983" creationId="{00000000-0000-0000-0000-000000000000}"/>
          </ac:spMkLst>
        </pc:spChg>
        <pc:picChg chg="add mod">
          <ac:chgData name="Liesbeth Meeus (imec)" userId="856aa87f-7a9d-4071-82c3-6ba40ffe456f" providerId="ADAL" clId="{3A50C4FA-A5D7-49A1-9090-3F84BFF2D2E0}" dt="2023-02-13T08:36:50.956" v="5998" actId="1076"/>
          <ac:picMkLst>
            <pc:docMk/>
            <pc:sldMk cId="0" sldId="306"/>
            <ac:picMk id="4" creationId="{B63D6229-F672-3C37-F48E-449BD81AD107}"/>
          </ac:picMkLst>
        </pc:picChg>
        <pc:picChg chg="add mod">
          <ac:chgData name="Liesbeth Meeus (imec)" userId="856aa87f-7a9d-4071-82c3-6ba40ffe456f" providerId="ADAL" clId="{3A50C4FA-A5D7-49A1-9090-3F84BFF2D2E0}" dt="2023-02-13T08:36:49.339" v="5997" actId="1076"/>
          <ac:picMkLst>
            <pc:docMk/>
            <pc:sldMk cId="0" sldId="306"/>
            <ac:picMk id="6" creationId="{5C192FEB-A31B-1A41-578B-1611ACF159AF}"/>
          </ac:picMkLst>
        </pc:picChg>
        <pc:picChg chg="del">
          <ac:chgData name="Liesbeth Meeus (imec)" userId="856aa87f-7a9d-4071-82c3-6ba40ffe456f" providerId="ADAL" clId="{3A50C4FA-A5D7-49A1-9090-3F84BFF2D2E0}" dt="2023-02-13T08:30:50.345" v="5975" actId="478"/>
          <ac:picMkLst>
            <pc:docMk/>
            <pc:sldMk cId="0" sldId="306"/>
            <ac:picMk id="980" creationId="{00000000-0000-0000-0000-000000000000}"/>
          </ac:picMkLst>
        </pc:picChg>
        <pc:picChg chg="del">
          <ac:chgData name="Liesbeth Meeus (imec)" userId="856aa87f-7a9d-4071-82c3-6ba40ffe456f" providerId="ADAL" clId="{3A50C4FA-A5D7-49A1-9090-3F84BFF2D2E0}" dt="2023-02-13T08:36:24.161" v="5989" actId="21"/>
          <ac:picMkLst>
            <pc:docMk/>
            <pc:sldMk cId="0" sldId="306"/>
            <ac:picMk id="982" creationId="{00000000-0000-0000-0000-000000000000}"/>
          </ac:picMkLst>
        </pc:picChg>
      </pc:sldChg>
      <pc:sldChg chg="delSp modSp mod modShow modNotesTx">
        <pc:chgData name="Liesbeth Meeus (imec)" userId="856aa87f-7a9d-4071-82c3-6ba40ffe456f" providerId="ADAL" clId="{3A50C4FA-A5D7-49A1-9090-3F84BFF2D2E0}" dt="2023-02-13T08:13:24.672" v="5973" actId="478"/>
        <pc:sldMkLst>
          <pc:docMk/>
          <pc:sldMk cId="0" sldId="307"/>
        </pc:sldMkLst>
        <pc:spChg chg="del mod">
          <ac:chgData name="Liesbeth Meeus (imec)" userId="856aa87f-7a9d-4071-82c3-6ba40ffe456f" providerId="ADAL" clId="{3A50C4FA-A5D7-49A1-9090-3F84BFF2D2E0}" dt="2023-02-13T08:13:24.672" v="5973" actId="478"/>
          <ac:spMkLst>
            <pc:docMk/>
            <pc:sldMk cId="0" sldId="307"/>
            <ac:spMk id="2" creationId="{C722C8AA-48F4-98DF-A42F-23C255263823}"/>
          </ac:spMkLst>
        </pc:spChg>
        <pc:spChg chg="del">
          <ac:chgData name="Liesbeth Meeus (imec)" userId="856aa87f-7a9d-4071-82c3-6ba40ffe456f" providerId="ADAL" clId="{3A50C4FA-A5D7-49A1-9090-3F84BFF2D2E0}" dt="2023-01-31T08:30:13.497" v="3331" actId="478"/>
          <ac:spMkLst>
            <pc:docMk/>
            <pc:sldMk cId="0" sldId="307"/>
            <ac:spMk id="3" creationId="{8860294D-2C57-5CF6-9910-F67AF2E73893}"/>
          </ac:spMkLst>
        </pc:spChg>
        <pc:spChg chg="mod">
          <ac:chgData name="Liesbeth Meeus (imec)" userId="856aa87f-7a9d-4071-82c3-6ba40ffe456f" providerId="ADAL" clId="{3A50C4FA-A5D7-49A1-9090-3F84BFF2D2E0}" dt="2023-02-02T12:40:09.553" v="5179" actId="20577"/>
          <ac:spMkLst>
            <pc:docMk/>
            <pc:sldMk cId="0" sldId="307"/>
            <ac:spMk id="989" creationId="{00000000-0000-0000-0000-000000000000}"/>
          </ac:spMkLst>
        </pc:spChg>
        <pc:spChg chg="mod">
          <ac:chgData name="Liesbeth Meeus (imec)" userId="856aa87f-7a9d-4071-82c3-6ba40ffe456f" providerId="ADAL" clId="{3A50C4FA-A5D7-49A1-9090-3F84BFF2D2E0}" dt="2023-02-02T10:18:52.848" v="5145" actId="20577"/>
          <ac:spMkLst>
            <pc:docMk/>
            <pc:sldMk cId="0" sldId="307"/>
            <ac:spMk id="991" creationId="{00000000-0000-0000-0000-000000000000}"/>
          </ac:spMkLst>
        </pc:spChg>
      </pc:sldChg>
      <pc:sldChg chg="modNotesTx">
        <pc:chgData name="Liesbeth Meeus (imec)" userId="856aa87f-7a9d-4071-82c3-6ba40ffe456f" providerId="ADAL" clId="{3A50C4FA-A5D7-49A1-9090-3F84BFF2D2E0}" dt="2023-01-31T14:45:42.924" v="4110" actId="20577"/>
        <pc:sldMkLst>
          <pc:docMk/>
          <pc:sldMk cId="0" sldId="308"/>
        </pc:sldMkLst>
      </pc:sldChg>
      <pc:sldChg chg="modNotesTx">
        <pc:chgData name="Liesbeth Meeus (imec)" userId="856aa87f-7a9d-4071-82c3-6ba40ffe456f" providerId="ADAL" clId="{3A50C4FA-A5D7-49A1-9090-3F84BFF2D2E0}" dt="2023-01-31T14:45:46.192" v="4118" actId="20577"/>
        <pc:sldMkLst>
          <pc:docMk/>
          <pc:sldMk cId="0" sldId="309"/>
        </pc:sldMkLst>
      </pc:sldChg>
      <pc:sldChg chg="modNotesTx">
        <pc:chgData name="Liesbeth Meeus (imec)" userId="856aa87f-7a9d-4071-82c3-6ba40ffe456f" providerId="ADAL" clId="{3A50C4FA-A5D7-49A1-9090-3F84BFF2D2E0}" dt="2023-01-31T14:45:50.969" v="4126" actId="20577"/>
        <pc:sldMkLst>
          <pc:docMk/>
          <pc:sldMk cId="0" sldId="310"/>
        </pc:sldMkLst>
      </pc:sldChg>
      <pc:sldChg chg="modSp mod modCm modNotesTx">
        <pc:chgData name="Liesbeth Meeus (imec)" userId="856aa87f-7a9d-4071-82c3-6ba40ffe456f" providerId="ADAL" clId="{3A50C4FA-A5D7-49A1-9090-3F84BFF2D2E0}" dt="2023-02-27T13:42:33.305" v="6378" actId="14100"/>
        <pc:sldMkLst>
          <pc:docMk/>
          <pc:sldMk cId="0" sldId="311"/>
        </pc:sldMkLst>
        <pc:spChg chg="mod">
          <ac:chgData name="Liesbeth Meeus (imec)" userId="856aa87f-7a9d-4071-82c3-6ba40ffe456f" providerId="ADAL" clId="{3A50C4FA-A5D7-49A1-9090-3F84BFF2D2E0}" dt="2023-01-31T08:45:06.287" v="3499" actId="400"/>
          <ac:spMkLst>
            <pc:docMk/>
            <pc:sldMk cId="0" sldId="311"/>
            <ac:spMk id="5" creationId="{03A6FD7D-2541-C3B9-67A2-4B8F69B137AC}"/>
          </ac:spMkLst>
        </pc:spChg>
        <pc:spChg chg="mod">
          <ac:chgData name="Liesbeth Meeus (imec)" userId="856aa87f-7a9d-4071-82c3-6ba40ffe456f" providerId="ADAL" clId="{3A50C4FA-A5D7-49A1-9090-3F84BFF2D2E0}" dt="2023-01-31T08:44:20.558" v="3498" actId="313"/>
          <ac:spMkLst>
            <pc:docMk/>
            <pc:sldMk cId="0" sldId="311"/>
            <ac:spMk id="9" creationId="{E55E85EB-D904-EED6-8922-6E3B41404ACD}"/>
          </ac:spMkLst>
        </pc:spChg>
        <pc:spChg chg="mod">
          <ac:chgData name="Liesbeth Meeus (imec)" userId="856aa87f-7a9d-4071-82c3-6ba40ffe456f" providerId="ADAL" clId="{3A50C4FA-A5D7-49A1-9090-3F84BFF2D2E0}" dt="2023-02-27T13:42:33.305" v="6378" actId="14100"/>
          <ac:spMkLst>
            <pc:docMk/>
            <pc:sldMk cId="0" sldId="311"/>
            <ac:spMk id="10" creationId="{9411A797-CE65-C2F6-FE52-E81FD69BAA82}"/>
          </ac:spMkLst>
        </pc:spChg>
        <pc:spChg chg="mod">
          <ac:chgData name="Liesbeth Meeus (imec)" userId="856aa87f-7a9d-4071-82c3-6ba40ffe456f" providerId="ADAL" clId="{3A50C4FA-A5D7-49A1-9090-3F84BFF2D2E0}" dt="2023-02-27T13:42:21.159" v="6375" actId="255"/>
          <ac:spMkLst>
            <pc:docMk/>
            <pc:sldMk cId="0" sldId="311"/>
            <ac:spMk id="1023" creationId="{00000000-0000-0000-0000-000000000000}"/>
          </ac:spMkLst>
        </pc:spChg>
        <pc:extLst>
          <p:ext xmlns:p="http://schemas.openxmlformats.org/presentationml/2006/main" uri="{D6D511B9-2390-475A-947B-AFAB55BFBCF1}">
            <pc226:cmChg xmlns:pc226="http://schemas.microsoft.com/office/powerpoint/2022/06/main/command" chg="mod">
              <pc226:chgData name="Liesbeth Meeus (imec)" userId="856aa87f-7a9d-4071-82c3-6ba40ffe456f" providerId="ADAL" clId="{3A50C4FA-A5D7-49A1-9090-3F84BFF2D2E0}" dt="2023-01-31T08:30:32.951" v="3332"/>
              <pc2:cmMkLst xmlns:pc2="http://schemas.microsoft.com/office/powerpoint/2019/9/main/command">
                <pc:docMk/>
                <pc:sldMk cId="0" sldId="311"/>
                <pc2:cmMk id="{47C2DE90-229B-4952-8092-526045888C45}"/>
              </pc2:cmMkLst>
            </pc226:cmChg>
          </p:ext>
        </pc:extLst>
      </pc:sldChg>
      <pc:sldChg chg="addSp delSp modSp mod modNotesTx">
        <pc:chgData name="Liesbeth Meeus (imec)" userId="856aa87f-7a9d-4071-82c3-6ba40ffe456f" providerId="ADAL" clId="{3A50C4FA-A5D7-49A1-9090-3F84BFF2D2E0}" dt="2023-02-13T08:50:55.420" v="6024"/>
        <pc:sldMkLst>
          <pc:docMk/>
          <pc:sldMk cId="0" sldId="312"/>
        </pc:sldMkLst>
        <pc:spChg chg="add del mod">
          <ac:chgData name="Liesbeth Meeus (imec)" userId="856aa87f-7a9d-4071-82c3-6ba40ffe456f" providerId="ADAL" clId="{3A50C4FA-A5D7-49A1-9090-3F84BFF2D2E0}" dt="2023-02-02T10:10:44.475" v="5021" actId="478"/>
          <ac:spMkLst>
            <pc:docMk/>
            <pc:sldMk cId="0" sldId="312"/>
            <ac:spMk id="3" creationId="{0B3D4AE4-EE70-3A8D-E7EE-932FADF52B6C}"/>
          </ac:spMkLst>
        </pc:spChg>
        <pc:picChg chg="add mod">
          <ac:chgData name="Liesbeth Meeus (imec)" userId="856aa87f-7a9d-4071-82c3-6ba40ffe456f" providerId="ADAL" clId="{3A50C4FA-A5D7-49A1-9090-3F84BFF2D2E0}" dt="2023-02-13T08:50:55.420" v="6024"/>
          <ac:picMkLst>
            <pc:docMk/>
            <pc:sldMk cId="0" sldId="312"/>
            <ac:picMk id="2" creationId="{462568C7-2B8F-238C-9A8E-1326496F7953}"/>
          </ac:picMkLst>
        </pc:picChg>
        <pc:picChg chg="del mod">
          <ac:chgData name="Liesbeth Meeus (imec)" userId="856aa87f-7a9d-4071-82c3-6ba40ffe456f" providerId="ADAL" clId="{3A50C4FA-A5D7-49A1-9090-3F84BFF2D2E0}" dt="2023-02-13T08:50:21.786" v="6018" actId="478"/>
          <ac:picMkLst>
            <pc:docMk/>
            <pc:sldMk cId="0" sldId="312"/>
            <ac:picMk id="1032" creationId="{00000000-0000-0000-0000-000000000000}"/>
          </ac:picMkLst>
        </pc:picChg>
      </pc:sldChg>
      <pc:sldChg chg="modNotesTx">
        <pc:chgData name="Liesbeth Meeus (imec)" userId="856aa87f-7a9d-4071-82c3-6ba40ffe456f" providerId="ADAL" clId="{3A50C4FA-A5D7-49A1-9090-3F84BFF2D2E0}" dt="2023-01-31T14:46:01.657" v="4150" actId="20577"/>
        <pc:sldMkLst>
          <pc:docMk/>
          <pc:sldMk cId="0" sldId="313"/>
        </pc:sldMkLst>
      </pc:sldChg>
      <pc:sldChg chg="delSp mod modNotesTx">
        <pc:chgData name="Liesbeth Meeus (imec)" userId="856aa87f-7a9d-4071-82c3-6ba40ffe456f" providerId="ADAL" clId="{3A50C4FA-A5D7-49A1-9090-3F84BFF2D2E0}" dt="2023-02-13T08:10:29.051" v="5972" actId="478"/>
        <pc:sldMkLst>
          <pc:docMk/>
          <pc:sldMk cId="0" sldId="314"/>
        </pc:sldMkLst>
        <pc:spChg chg="del">
          <ac:chgData name="Liesbeth Meeus (imec)" userId="856aa87f-7a9d-4071-82c3-6ba40ffe456f" providerId="ADAL" clId="{3A50C4FA-A5D7-49A1-9090-3F84BFF2D2E0}" dt="2023-02-13T08:10:29.051" v="5972" actId="478"/>
          <ac:spMkLst>
            <pc:docMk/>
            <pc:sldMk cId="0" sldId="314"/>
            <ac:spMk id="2" creationId="{ED35218C-29C7-470E-A05F-B9DCA3022380}"/>
          </ac:spMkLst>
        </pc:spChg>
      </pc:sldChg>
      <pc:sldChg chg="addSp delSp modSp mod modNotesTx">
        <pc:chgData name="Liesbeth Meeus (imec)" userId="856aa87f-7a9d-4071-82c3-6ba40ffe456f" providerId="ADAL" clId="{3A50C4FA-A5D7-49A1-9090-3F84BFF2D2E0}" dt="2023-02-13T08:50:36.471" v="6021"/>
        <pc:sldMkLst>
          <pc:docMk/>
          <pc:sldMk cId="0" sldId="315"/>
        </pc:sldMkLst>
        <pc:picChg chg="add mod">
          <ac:chgData name="Liesbeth Meeus (imec)" userId="856aa87f-7a9d-4071-82c3-6ba40ffe456f" providerId="ADAL" clId="{3A50C4FA-A5D7-49A1-9090-3F84BFF2D2E0}" dt="2023-02-13T08:50:36.471" v="6021"/>
          <ac:picMkLst>
            <pc:docMk/>
            <pc:sldMk cId="0" sldId="315"/>
            <ac:picMk id="2" creationId="{BEDB1489-62DD-A273-F676-7B7DA5C2D747}"/>
          </ac:picMkLst>
        </pc:picChg>
        <pc:picChg chg="del mod">
          <ac:chgData name="Liesbeth Meeus (imec)" userId="856aa87f-7a9d-4071-82c3-6ba40ffe456f" providerId="ADAL" clId="{3A50C4FA-A5D7-49A1-9090-3F84BFF2D2E0}" dt="2023-02-13T08:50:35.553" v="6020" actId="478"/>
          <ac:picMkLst>
            <pc:docMk/>
            <pc:sldMk cId="0" sldId="315"/>
            <ac:picMk id="1055" creationId="{00000000-0000-0000-0000-000000000000}"/>
          </ac:picMkLst>
        </pc:picChg>
      </pc:sldChg>
      <pc:sldChg chg="addSp modSp mod modNotesTx">
        <pc:chgData name="Liesbeth Meeus (imec)" userId="856aa87f-7a9d-4071-82c3-6ba40ffe456f" providerId="ADAL" clId="{3A50C4FA-A5D7-49A1-9090-3F84BFF2D2E0}" dt="2023-01-31T14:46:13.877" v="4174" actId="20577"/>
        <pc:sldMkLst>
          <pc:docMk/>
          <pc:sldMk cId="0" sldId="316"/>
        </pc:sldMkLst>
        <pc:spChg chg="add mod">
          <ac:chgData name="Liesbeth Meeus (imec)" userId="856aa87f-7a9d-4071-82c3-6ba40ffe456f" providerId="ADAL" clId="{3A50C4FA-A5D7-49A1-9090-3F84BFF2D2E0}" dt="2023-01-31T08:48:36.411" v="3564" actId="20577"/>
          <ac:spMkLst>
            <pc:docMk/>
            <pc:sldMk cId="0" sldId="316"/>
            <ac:spMk id="2" creationId="{6DB030D3-87E4-C08F-50AC-2C280ABB0F54}"/>
          </ac:spMkLst>
        </pc:spChg>
        <pc:spChg chg="mod">
          <ac:chgData name="Liesbeth Meeus (imec)" userId="856aa87f-7a9d-4071-82c3-6ba40ffe456f" providerId="ADAL" clId="{3A50C4FA-A5D7-49A1-9090-3F84BFF2D2E0}" dt="2023-01-31T08:48:46.563" v="3567" actId="20577"/>
          <ac:spMkLst>
            <pc:docMk/>
            <pc:sldMk cId="0" sldId="316"/>
            <ac:spMk id="1060" creationId="{00000000-0000-0000-0000-000000000000}"/>
          </ac:spMkLst>
        </pc:spChg>
        <pc:spChg chg="mod">
          <ac:chgData name="Liesbeth Meeus (imec)" userId="856aa87f-7a9d-4071-82c3-6ba40ffe456f" providerId="ADAL" clId="{3A50C4FA-A5D7-49A1-9090-3F84BFF2D2E0}" dt="2023-01-31T08:48:49.343" v="3570" actId="20577"/>
          <ac:spMkLst>
            <pc:docMk/>
            <pc:sldMk cId="0" sldId="316"/>
            <ac:spMk id="1061" creationId="{00000000-0000-0000-0000-000000000000}"/>
          </ac:spMkLst>
        </pc:spChg>
      </pc:sldChg>
      <pc:sldChg chg="delSp mod modNotesTx">
        <pc:chgData name="Liesbeth Meeus (imec)" userId="856aa87f-7a9d-4071-82c3-6ba40ffe456f" providerId="ADAL" clId="{3A50C4FA-A5D7-49A1-9090-3F84BFF2D2E0}" dt="2023-01-31T14:43:10.092" v="3982" actId="20577"/>
        <pc:sldMkLst>
          <pc:docMk/>
          <pc:sldMk cId="0" sldId="317"/>
        </pc:sldMkLst>
        <pc:spChg chg="del">
          <ac:chgData name="Liesbeth Meeus (imec)" userId="856aa87f-7a9d-4071-82c3-6ba40ffe456f" providerId="ADAL" clId="{3A50C4FA-A5D7-49A1-9090-3F84BFF2D2E0}" dt="2023-01-31T08:30:41.770" v="3333" actId="478"/>
          <ac:spMkLst>
            <pc:docMk/>
            <pc:sldMk cId="0" sldId="317"/>
            <ac:spMk id="2" creationId="{647F94E5-C6AD-00F1-D736-750CF3F6EF02}"/>
          </ac:spMkLst>
        </pc:spChg>
      </pc:sldChg>
      <pc:sldChg chg="modNotesTx">
        <pc:chgData name="Liesbeth Meeus (imec)" userId="856aa87f-7a9d-4071-82c3-6ba40ffe456f" providerId="ADAL" clId="{3A50C4FA-A5D7-49A1-9090-3F84BFF2D2E0}" dt="2023-01-31T14:47:22.020" v="4198" actId="20577"/>
        <pc:sldMkLst>
          <pc:docMk/>
          <pc:sldMk cId="0" sldId="318"/>
        </pc:sldMkLst>
      </pc:sldChg>
      <pc:sldChg chg="modNotesTx">
        <pc:chgData name="Liesbeth Meeus (imec)" userId="856aa87f-7a9d-4071-82c3-6ba40ffe456f" providerId="ADAL" clId="{3A50C4FA-A5D7-49A1-9090-3F84BFF2D2E0}" dt="2023-01-31T08:59:40.818" v="3857" actId="20577"/>
        <pc:sldMkLst>
          <pc:docMk/>
          <pc:sldMk cId="0" sldId="319"/>
        </pc:sldMkLst>
      </pc:sldChg>
      <pc:sldChg chg="addSp delSp modSp mod modNotesTx">
        <pc:chgData name="Liesbeth Meeus (imec)" userId="856aa87f-7a9d-4071-82c3-6ba40ffe456f" providerId="ADAL" clId="{3A50C4FA-A5D7-49A1-9090-3F84BFF2D2E0}" dt="2023-02-13T15:37:49.882" v="6090"/>
        <pc:sldMkLst>
          <pc:docMk/>
          <pc:sldMk cId="0" sldId="320"/>
        </pc:sldMkLst>
        <pc:spChg chg="del mod">
          <ac:chgData name="Liesbeth Meeus (imec)" userId="856aa87f-7a9d-4071-82c3-6ba40ffe456f" providerId="ADAL" clId="{3A50C4FA-A5D7-49A1-9090-3F84BFF2D2E0}" dt="2023-02-07T08:50:41.609" v="5318" actId="478"/>
          <ac:spMkLst>
            <pc:docMk/>
            <pc:sldMk cId="0" sldId="320"/>
            <ac:spMk id="2" creationId="{2BA06F08-1609-7AAB-4CF2-F820F6DD9A8A}"/>
          </ac:spMkLst>
        </pc:spChg>
        <pc:spChg chg="add mod">
          <ac:chgData name="Liesbeth Meeus (imec)" userId="856aa87f-7a9d-4071-82c3-6ba40ffe456f" providerId="ADAL" clId="{3A50C4FA-A5D7-49A1-9090-3F84BFF2D2E0}" dt="2023-02-07T10:45:35.594" v="5939" actId="1076"/>
          <ac:spMkLst>
            <pc:docMk/>
            <pc:sldMk cId="0" sldId="320"/>
            <ac:spMk id="3" creationId="{A2626490-7995-2D14-61EB-78EB64A49E09}"/>
          </ac:spMkLst>
        </pc:spChg>
        <pc:spChg chg="mod">
          <ac:chgData name="Liesbeth Meeus (imec)" userId="856aa87f-7a9d-4071-82c3-6ba40ffe456f" providerId="ADAL" clId="{3A50C4FA-A5D7-49A1-9090-3F84BFF2D2E0}" dt="2023-02-02T12:50:25.572" v="5234" actId="1076"/>
          <ac:spMkLst>
            <pc:docMk/>
            <pc:sldMk cId="0" sldId="320"/>
            <ac:spMk id="1110" creationId="{00000000-0000-0000-0000-000000000000}"/>
          </ac:spMkLst>
        </pc:spChg>
        <pc:spChg chg="mod">
          <ac:chgData name="Liesbeth Meeus (imec)" userId="856aa87f-7a9d-4071-82c3-6ba40ffe456f" providerId="ADAL" clId="{3A50C4FA-A5D7-49A1-9090-3F84BFF2D2E0}" dt="2023-02-07T08:52:46.332" v="5337" actId="113"/>
          <ac:spMkLst>
            <pc:docMk/>
            <pc:sldMk cId="0" sldId="320"/>
            <ac:spMk id="1111" creationId="{00000000-0000-0000-0000-000000000000}"/>
          </ac:spMkLst>
        </pc:spChg>
        <pc:spChg chg="mod">
          <ac:chgData name="Liesbeth Meeus (imec)" userId="856aa87f-7a9d-4071-82c3-6ba40ffe456f" providerId="ADAL" clId="{3A50C4FA-A5D7-49A1-9090-3F84BFF2D2E0}" dt="2023-01-31T08:59:17.793" v="3828" actId="1037"/>
          <ac:spMkLst>
            <pc:docMk/>
            <pc:sldMk cId="0" sldId="320"/>
            <ac:spMk id="1116" creationId="{00000000-0000-0000-0000-000000000000}"/>
          </ac:spMkLst>
        </pc:spChg>
        <pc:spChg chg="mod">
          <ac:chgData name="Liesbeth Meeus (imec)" userId="856aa87f-7a9d-4071-82c3-6ba40ffe456f" providerId="ADAL" clId="{3A50C4FA-A5D7-49A1-9090-3F84BFF2D2E0}" dt="2023-01-31T08:55:38.186" v="3644" actId="20577"/>
          <ac:spMkLst>
            <pc:docMk/>
            <pc:sldMk cId="0" sldId="320"/>
            <ac:spMk id="1120" creationId="{00000000-0000-0000-0000-000000000000}"/>
          </ac:spMkLst>
        </pc:spChg>
        <pc:spChg chg="mod">
          <ac:chgData name="Liesbeth Meeus (imec)" userId="856aa87f-7a9d-4071-82c3-6ba40ffe456f" providerId="ADAL" clId="{3A50C4FA-A5D7-49A1-9090-3F84BFF2D2E0}" dt="2023-01-31T08:55:41.755" v="3649" actId="20577"/>
          <ac:spMkLst>
            <pc:docMk/>
            <pc:sldMk cId="0" sldId="320"/>
            <ac:spMk id="1121" creationId="{00000000-0000-0000-0000-000000000000}"/>
          </ac:spMkLst>
        </pc:spChg>
        <pc:spChg chg="mod">
          <ac:chgData name="Liesbeth Meeus (imec)" userId="856aa87f-7a9d-4071-82c3-6ba40ffe456f" providerId="ADAL" clId="{3A50C4FA-A5D7-49A1-9090-3F84BFF2D2E0}" dt="2023-01-31T08:55:45.094" v="3654" actId="20577"/>
          <ac:spMkLst>
            <pc:docMk/>
            <pc:sldMk cId="0" sldId="320"/>
            <ac:spMk id="1122" creationId="{00000000-0000-0000-0000-000000000000}"/>
          </ac:spMkLst>
        </pc:spChg>
        <pc:spChg chg="mod">
          <ac:chgData name="Liesbeth Meeus (imec)" userId="856aa87f-7a9d-4071-82c3-6ba40ffe456f" providerId="ADAL" clId="{3A50C4FA-A5D7-49A1-9090-3F84BFF2D2E0}" dt="2023-01-31T08:55:47.771" v="3657" actId="20577"/>
          <ac:spMkLst>
            <pc:docMk/>
            <pc:sldMk cId="0" sldId="320"/>
            <ac:spMk id="1123" creationId="{00000000-0000-0000-0000-000000000000}"/>
          </ac:spMkLst>
        </pc:spChg>
        <pc:spChg chg="mod">
          <ac:chgData name="Liesbeth Meeus (imec)" userId="856aa87f-7a9d-4071-82c3-6ba40ffe456f" providerId="ADAL" clId="{3A50C4FA-A5D7-49A1-9090-3F84BFF2D2E0}" dt="2023-01-31T08:55:50.746" v="3661" actId="20577"/>
          <ac:spMkLst>
            <pc:docMk/>
            <pc:sldMk cId="0" sldId="320"/>
            <ac:spMk id="1124" creationId="{00000000-0000-0000-0000-000000000000}"/>
          </ac:spMkLst>
        </pc:spChg>
        <pc:spChg chg="mod">
          <ac:chgData name="Liesbeth Meeus (imec)" userId="856aa87f-7a9d-4071-82c3-6ba40ffe456f" providerId="ADAL" clId="{3A50C4FA-A5D7-49A1-9090-3F84BFF2D2E0}" dt="2023-01-31T08:55:53.773" v="3665" actId="20577"/>
          <ac:spMkLst>
            <pc:docMk/>
            <pc:sldMk cId="0" sldId="320"/>
            <ac:spMk id="1125" creationId="{00000000-0000-0000-0000-000000000000}"/>
          </ac:spMkLst>
        </pc:spChg>
        <pc:spChg chg="mod">
          <ac:chgData name="Liesbeth Meeus (imec)" userId="856aa87f-7a9d-4071-82c3-6ba40ffe456f" providerId="ADAL" clId="{3A50C4FA-A5D7-49A1-9090-3F84BFF2D2E0}" dt="2023-01-31T08:55:32.943" v="3635" actId="1076"/>
          <ac:spMkLst>
            <pc:docMk/>
            <pc:sldMk cId="0" sldId="320"/>
            <ac:spMk id="1126" creationId="{00000000-0000-0000-0000-000000000000}"/>
          </ac:spMkLst>
        </pc:spChg>
        <pc:spChg chg="mod">
          <ac:chgData name="Liesbeth Meeus (imec)" userId="856aa87f-7a9d-4071-82c3-6ba40ffe456f" providerId="ADAL" clId="{3A50C4FA-A5D7-49A1-9090-3F84BFF2D2E0}" dt="2023-01-31T08:57:01.114" v="3753" actId="1038"/>
          <ac:spMkLst>
            <pc:docMk/>
            <pc:sldMk cId="0" sldId="320"/>
            <ac:spMk id="1127" creationId="{00000000-0000-0000-0000-000000000000}"/>
          </ac:spMkLst>
        </pc:spChg>
        <pc:spChg chg="mod">
          <ac:chgData name="Liesbeth Meeus (imec)" userId="856aa87f-7a9d-4071-82c3-6ba40ffe456f" providerId="ADAL" clId="{3A50C4FA-A5D7-49A1-9090-3F84BFF2D2E0}" dt="2023-01-31T08:56:48.573" v="3727" actId="1038"/>
          <ac:spMkLst>
            <pc:docMk/>
            <pc:sldMk cId="0" sldId="320"/>
            <ac:spMk id="1128" creationId="{00000000-0000-0000-0000-000000000000}"/>
          </ac:spMkLst>
        </pc:spChg>
        <pc:spChg chg="mod">
          <ac:chgData name="Liesbeth Meeus (imec)" userId="856aa87f-7a9d-4071-82c3-6ba40ffe456f" providerId="ADAL" clId="{3A50C4FA-A5D7-49A1-9090-3F84BFF2D2E0}" dt="2023-01-31T08:57:17.275" v="3777" actId="1037"/>
          <ac:spMkLst>
            <pc:docMk/>
            <pc:sldMk cId="0" sldId="320"/>
            <ac:spMk id="1129" creationId="{00000000-0000-0000-0000-000000000000}"/>
          </ac:spMkLst>
        </pc:spChg>
        <pc:spChg chg="del">
          <ac:chgData name="Liesbeth Meeus (imec)" userId="856aa87f-7a9d-4071-82c3-6ba40ffe456f" providerId="ADAL" clId="{3A50C4FA-A5D7-49A1-9090-3F84BFF2D2E0}" dt="2023-01-31T08:59:01.541" v="3778" actId="478"/>
          <ac:spMkLst>
            <pc:docMk/>
            <pc:sldMk cId="0" sldId="320"/>
            <ac:spMk id="1130" creationId="{00000000-0000-0000-0000-000000000000}"/>
          </ac:spMkLst>
        </pc:spChg>
        <pc:spChg chg="mod">
          <ac:chgData name="Liesbeth Meeus (imec)" userId="856aa87f-7a9d-4071-82c3-6ba40ffe456f" providerId="ADAL" clId="{3A50C4FA-A5D7-49A1-9090-3F84BFF2D2E0}" dt="2023-01-31T08:59:23.994" v="3849" actId="1038"/>
          <ac:spMkLst>
            <pc:docMk/>
            <pc:sldMk cId="0" sldId="320"/>
            <ac:spMk id="1131" creationId="{00000000-0000-0000-0000-000000000000}"/>
          </ac:spMkLst>
        </pc:spChg>
        <pc:spChg chg="mod">
          <ac:chgData name="Liesbeth Meeus (imec)" userId="856aa87f-7a9d-4071-82c3-6ba40ffe456f" providerId="ADAL" clId="{3A50C4FA-A5D7-49A1-9090-3F84BFF2D2E0}" dt="2023-01-31T08:59:17.793" v="3828" actId="1037"/>
          <ac:spMkLst>
            <pc:docMk/>
            <pc:sldMk cId="0" sldId="320"/>
            <ac:spMk id="1132" creationId="{00000000-0000-0000-0000-000000000000}"/>
          </ac:spMkLst>
        </pc:spChg>
        <pc:spChg chg="mod">
          <ac:chgData name="Liesbeth Meeus (imec)" userId="856aa87f-7a9d-4071-82c3-6ba40ffe456f" providerId="ADAL" clId="{3A50C4FA-A5D7-49A1-9090-3F84BFF2D2E0}" dt="2023-01-31T08:59:17.793" v="3828" actId="1037"/>
          <ac:spMkLst>
            <pc:docMk/>
            <pc:sldMk cId="0" sldId="320"/>
            <ac:spMk id="1133" creationId="{00000000-0000-0000-0000-000000000000}"/>
          </ac:spMkLst>
        </pc:spChg>
        <pc:spChg chg="mod">
          <ac:chgData name="Liesbeth Meeus (imec)" userId="856aa87f-7a9d-4071-82c3-6ba40ffe456f" providerId="ADAL" clId="{3A50C4FA-A5D7-49A1-9090-3F84BFF2D2E0}" dt="2023-01-31T08:55:57.276" v="3673" actId="20577"/>
          <ac:spMkLst>
            <pc:docMk/>
            <pc:sldMk cId="0" sldId="320"/>
            <ac:spMk id="1134" creationId="{00000000-0000-0000-0000-000000000000}"/>
          </ac:spMkLst>
        </pc:spChg>
        <pc:spChg chg="mod">
          <ac:chgData name="Liesbeth Meeus (imec)" userId="856aa87f-7a9d-4071-82c3-6ba40ffe456f" providerId="ADAL" clId="{3A50C4FA-A5D7-49A1-9090-3F84BFF2D2E0}" dt="2023-01-31T08:55:32.382" v="3634" actId="1076"/>
          <ac:spMkLst>
            <pc:docMk/>
            <pc:sldMk cId="0" sldId="320"/>
            <ac:spMk id="1135" creationId="{00000000-0000-0000-0000-000000000000}"/>
          </ac:spMkLst>
        </pc:spChg>
        <pc:spChg chg="mod">
          <ac:chgData name="Liesbeth Meeus (imec)" userId="856aa87f-7a9d-4071-82c3-6ba40ffe456f" providerId="ADAL" clId="{3A50C4FA-A5D7-49A1-9090-3F84BFF2D2E0}" dt="2023-01-31T08:56:00.978" v="3682" actId="20577"/>
          <ac:spMkLst>
            <pc:docMk/>
            <pc:sldMk cId="0" sldId="320"/>
            <ac:spMk id="1138" creationId="{00000000-0000-0000-0000-000000000000}"/>
          </ac:spMkLst>
        </pc:spChg>
        <pc:spChg chg="mod">
          <ac:chgData name="Liesbeth Meeus (imec)" userId="856aa87f-7a9d-4071-82c3-6ba40ffe456f" providerId="ADAL" clId="{3A50C4FA-A5D7-49A1-9090-3F84BFF2D2E0}" dt="2023-01-31T08:56:05.552" v="3689" actId="20577"/>
          <ac:spMkLst>
            <pc:docMk/>
            <pc:sldMk cId="0" sldId="320"/>
            <ac:spMk id="1139" creationId="{00000000-0000-0000-0000-000000000000}"/>
          </ac:spMkLst>
        </pc:spChg>
        <pc:cxnChg chg="mod">
          <ac:chgData name="Liesbeth Meeus (imec)" userId="856aa87f-7a9d-4071-82c3-6ba40ffe456f" providerId="ADAL" clId="{3A50C4FA-A5D7-49A1-9090-3F84BFF2D2E0}" dt="2023-01-31T08:56:48.573" v="3727" actId="1038"/>
          <ac:cxnSpMkLst>
            <pc:docMk/>
            <pc:sldMk cId="0" sldId="320"/>
            <ac:cxnSpMk id="1112" creationId="{00000000-0000-0000-0000-000000000000}"/>
          </ac:cxnSpMkLst>
        </pc:cxnChg>
        <pc:cxnChg chg="del">
          <ac:chgData name="Liesbeth Meeus (imec)" userId="856aa87f-7a9d-4071-82c3-6ba40ffe456f" providerId="ADAL" clId="{3A50C4FA-A5D7-49A1-9090-3F84BFF2D2E0}" dt="2023-01-31T08:59:02.508" v="3779" actId="478"/>
          <ac:cxnSpMkLst>
            <pc:docMk/>
            <pc:sldMk cId="0" sldId="320"/>
            <ac:cxnSpMk id="1113" creationId="{00000000-0000-0000-0000-000000000000}"/>
          </ac:cxnSpMkLst>
        </pc:cxnChg>
        <pc:cxnChg chg="mod">
          <ac:chgData name="Liesbeth Meeus (imec)" userId="856aa87f-7a9d-4071-82c3-6ba40ffe456f" providerId="ADAL" clId="{3A50C4FA-A5D7-49A1-9090-3F84BFF2D2E0}" dt="2023-01-31T08:57:01.114" v="3753" actId="1038"/>
          <ac:cxnSpMkLst>
            <pc:docMk/>
            <pc:sldMk cId="0" sldId="320"/>
            <ac:cxnSpMk id="1114" creationId="{00000000-0000-0000-0000-000000000000}"/>
          </ac:cxnSpMkLst>
        </pc:cxnChg>
        <pc:cxnChg chg="mod">
          <ac:chgData name="Liesbeth Meeus (imec)" userId="856aa87f-7a9d-4071-82c3-6ba40ffe456f" providerId="ADAL" clId="{3A50C4FA-A5D7-49A1-9090-3F84BFF2D2E0}" dt="2023-01-31T08:59:17.793" v="3828" actId="1037"/>
          <ac:cxnSpMkLst>
            <pc:docMk/>
            <pc:sldMk cId="0" sldId="320"/>
            <ac:cxnSpMk id="1115" creationId="{00000000-0000-0000-0000-000000000000}"/>
          </ac:cxnSpMkLst>
        </pc:cxnChg>
        <pc:cxnChg chg="mod">
          <ac:chgData name="Liesbeth Meeus (imec)" userId="856aa87f-7a9d-4071-82c3-6ba40ffe456f" providerId="ADAL" clId="{3A50C4FA-A5D7-49A1-9090-3F84BFF2D2E0}" dt="2023-01-31T08:55:32.943" v="3635" actId="1076"/>
          <ac:cxnSpMkLst>
            <pc:docMk/>
            <pc:sldMk cId="0" sldId="320"/>
            <ac:cxnSpMk id="1118" creationId="{00000000-0000-0000-0000-000000000000}"/>
          </ac:cxnSpMkLst>
        </pc:cxnChg>
        <pc:cxnChg chg="mod">
          <ac:chgData name="Liesbeth Meeus (imec)" userId="856aa87f-7a9d-4071-82c3-6ba40ffe456f" providerId="ADAL" clId="{3A50C4FA-A5D7-49A1-9090-3F84BFF2D2E0}" dt="2023-01-31T08:59:23.994" v="3849" actId="1038"/>
          <ac:cxnSpMkLst>
            <pc:docMk/>
            <pc:sldMk cId="0" sldId="320"/>
            <ac:cxnSpMk id="1119" creationId="{00000000-0000-0000-0000-000000000000}"/>
          </ac:cxnSpMkLst>
        </pc:cxnChg>
        <pc:cxnChg chg="mod">
          <ac:chgData name="Liesbeth Meeus (imec)" userId="856aa87f-7a9d-4071-82c3-6ba40ffe456f" providerId="ADAL" clId="{3A50C4FA-A5D7-49A1-9090-3F84BFF2D2E0}" dt="2023-01-31T08:57:17.275" v="3777" actId="1037"/>
          <ac:cxnSpMkLst>
            <pc:docMk/>
            <pc:sldMk cId="0" sldId="320"/>
            <ac:cxnSpMk id="1140" creationId="{00000000-0000-0000-0000-000000000000}"/>
          </ac:cxnSpMkLst>
        </pc:cxnChg>
      </pc:sldChg>
      <pc:sldChg chg="delSp modSp mod modNotesTx">
        <pc:chgData name="Liesbeth Meeus (imec)" userId="856aa87f-7a9d-4071-82c3-6ba40ffe456f" providerId="ADAL" clId="{3A50C4FA-A5D7-49A1-9090-3F84BFF2D2E0}" dt="2023-02-07T10:48:10.742" v="5948" actId="20577"/>
        <pc:sldMkLst>
          <pc:docMk/>
          <pc:sldMk cId="0" sldId="322"/>
        </pc:sldMkLst>
        <pc:spChg chg="mod">
          <ac:chgData name="Liesbeth Meeus (imec)" userId="856aa87f-7a9d-4071-82c3-6ba40ffe456f" providerId="ADAL" clId="{3A50C4FA-A5D7-49A1-9090-3F84BFF2D2E0}" dt="2023-02-07T10:47:50.407" v="5941" actId="14100"/>
          <ac:spMkLst>
            <pc:docMk/>
            <pc:sldMk cId="0" sldId="322"/>
            <ac:spMk id="2" creationId="{B0DC8D08-880D-F694-56F7-3B1960034F24}"/>
          </ac:spMkLst>
        </pc:spChg>
        <pc:spChg chg="del">
          <ac:chgData name="Liesbeth Meeus (imec)" userId="856aa87f-7a9d-4071-82c3-6ba40ffe456f" providerId="ADAL" clId="{3A50C4FA-A5D7-49A1-9090-3F84BFF2D2E0}" dt="2023-01-31T08:30:46.849" v="3334" actId="478"/>
          <ac:spMkLst>
            <pc:docMk/>
            <pc:sldMk cId="0" sldId="322"/>
            <ac:spMk id="3" creationId="{ABBC17B5-C8A2-442D-00DD-C66C178BAFD1}"/>
          </ac:spMkLst>
        </pc:spChg>
        <pc:spChg chg="mod">
          <ac:chgData name="Liesbeth Meeus (imec)" userId="856aa87f-7a9d-4071-82c3-6ba40ffe456f" providerId="ADAL" clId="{3A50C4FA-A5D7-49A1-9090-3F84BFF2D2E0}" dt="2023-01-31T15:21:57.403" v="4210" actId="6549"/>
          <ac:spMkLst>
            <pc:docMk/>
            <pc:sldMk cId="0" sldId="322"/>
            <ac:spMk id="1185" creationId="{00000000-0000-0000-0000-000000000000}"/>
          </ac:spMkLst>
        </pc:spChg>
      </pc:sldChg>
      <pc:sldChg chg="modSp del mod">
        <pc:chgData name="Liesbeth Meeus (imec)" userId="856aa87f-7a9d-4071-82c3-6ba40ffe456f" providerId="ADAL" clId="{3A50C4FA-A5D7-49A1-9090-3F84BFF2D2E0}" dt="2023-01-26T12:20:38.282" v="411" actId="47"/>
        <pc:sldMkLst>
          <pc:docMk/>
          <pc:sldMk cId="0" sldId="323"/>
        </pc:sldMkLst>
        <pc:spChg chg="mod">
          <ac:chgData name="Liesbeth Meeus (imec)" userId="856aa87f-7a9d-4071-82c3-6ba40ffe456f" providerId="ADAL" clId="{3A50C4FA-A5D7-49A1-9090-3F84BFF2D2E0}" dt="2023-01-26T12:20:21.154" v="410" actId="1076"/>
          <ac:spMkLst>
            <pc:docMk/>
            <pc:sldMk cId="0" sldId="323"/>
            <ac:spMk id="1199" creationId="{00000000-0000-0000-0000-000000000000}"/>
          </ac:spMkLst>
        </pc:spChg>
      </pc:sldChg>
      <pc:sldChg chg="delSp modSp mod modNotesTx">
        <pc:chgData name="Liesbeth Meeus (imec)" userId="856aa87f-7a9d-4071-82c3-6ba40ffe456f" providerId="ADAL" clId="{3A50C4FA-A5D7-49A1-9090-3F84BFF2D2E0}" dt="2023-01-31T14:47:37.456" v="4206" actId="20577"/>
        <pc:sldMkLst>
          <pc:docMk/>
          <pc:sldMk cId="0" sldId="324"/>
        </pc:sldMkLst>
        <pc:spChg chg="del mod">
          <ac:chgData name="Liesbeth Meeus (imec)" userId="856aa87f-7a9d-4071-82c3-6ba40ffe456f" providerId="ADAL" clId="{3A50C4FA-A5D7-49A1-9090-3F84BFF2D2E0}" dt="2023-01-31T08:30:54.813" v="3336" actId="478"/>
          <ac:spMkLst>
            <pc:docMk/>
            <pc:sldMk cId="0" sldId="324"/>
            <ac:spMk id="2" creationId="{E075DD1B-8108-E345-2523-4E52C40DA084}"/>
          </ac:spMkLst>
        </pc:spChg>
      </pc:sldChg>
      <pc:sldChg chg="modSp add del mod ord">
        <pc:chgData name="Liesbeth Meeus (imec)" userId="856aa87f-7a9d-4071-82c3-6ba40ffe456f" providerId="ADAL" clId="{3A50C4FA-A5D7-49A1-9090-3F84BFF2D2E0}" dt="2023-01-30T14:01:38.915" v="1435" actId="47"/>
        <pc:sldMkLst>
          <pc:docMk/>
          <pc:sldMk cId="3570897740" sldId="325"/>
        </pc:sldMkLst>
        <pc:spChg chg="mod">
          <ac:chgData name="Liesbeth Meeus (imec)" userId="856aa87f-7a9d-4071-82c3-6ba40ffe456f" providerId="ADAL" clId="{3A50C4FA-A5D7-49A1-9090-3F84BFF2D2E0}" dt="2023-01-30T12:47:32.526" v="432" actId="27636"/>
          <ac:spMkLst>
            <pc:docMk/>
            <pc:sldMk cId="3570897740" sldId="325"/>
            <ac:spMk id="3" creationId="{1E38AB50-271F-DAB9-7FF3-0D516DDAA494}"/>
          </ac:spMkLst>
        </pc:spChg>
      </pc:sldChg>
      <pc:sldChg chg="del">
        <pc:chgData name="Liesbeth Meeus (imec)" userId="856aa87f-7a9d-4071-82c3-6ba40ffe456f" providerId="ADAL" clId="{3A50C4FA-A5D7-49A1-9090-3F84BFF2D2E0}" dt="2023-01-30T12:47:21.012" v="430" actId="2696"/>
        <pc:sldMkLst>
          <pc:docMk/>
          <pc:sldMk cId="3931802880" sldId="325"/>
        </pc:sldMkLst>
      </pc:sldChg>
      <pc:sldChg chg="delSp modSp del mod ord addCm delCm modNotesTx">
        <pc:chgData name="Liesbeth Meeus (imec)" userId="856aa87f-7a9d-4071-82c3-6ba40ffe456f" providerId="ADAL" clId="{3A50C4FA-A5D7-49A1-9090-3F84BFF2D2E0}" dt="2023-02-14T10:23:23.014" v="6091" actId="2696"/>
        <pc:sldMkLst>
          <pc:docMk/>
          <pc:sldMk cId="167493999" sldId="329"/>
        </pc:sldMkLst>
        <pc:spChg chg="del">
          <ac:chgData name="Liesbeth Meeus (imec)" userId="856aa87f-7a9d-4071-82c3-6ba40ffe456f" providerId="ADAL" clId="{3A50C4FA-A5D7-49A1-9090-3F84BFF2D2E0}" dt="2023-02-07T10:17:51.883" v="5437" actId="478"/>
          <ac:spMkLst>
            <pc:docMk/>
            <pc:sldMk cId="167493999" sldId="329"/>
            <ac:spMk id="2" creationId="{1A4B4339-3350-30BA-2FB2-7C23A7E75A1D}"/>
          </ac:spMkLst>
        </pc:spChg>
        <pc:spChg chg="mod">
          <ac:chgData name="Liesbeth Meeus (imec)" userId="856aa87f-7a9d-4071-82c3-6ba40ffe456f" providerId="ADAL" clId="{3A50C4FA-A5D7-49A1-9090-3F84BFF2D2E0}" dt="2023-01-30T15:20:42.602" v="1749" actId="20577"/>
          <ac:spMkLst>
            <pc:docMk/>
            <pc:sldMk cId="167493999" sldId="329"/>
            <ac:spMk id="338" creationId="{00000000-0000-0000-0000-000000000000}"/>
          </ac:spMkLst>
        </pc:spChg>
        <pc:spChg chg="mod">
          <ac:chgData name="Liesbeth Meeus (imec)" userId="856aa87f-7a9d-4071-82c3-6ba40ffe456f" providerId="ADAL" clId="{3A50C4FA-A5D7-49A1-9090-3F84BFF2D2E0}" dt="2023-02-07T10:17:13.903" v="5436" actId="6549"/>
          <ac:spMkLst>
            <pc:docMk/>
            <pc:sldMk cId="167493999" sldId="329"/>
            <ac:spMk id="339" creationId="{00000000-0000-0000-0000-000000000000}"/>
          </ac:spMkLst>
        </pc:spChg>
        <pc:picChg chg="del">
          <ac:chgData name="Liesbeth Meeus (imec)" userId="856aa87f-7a9d-4071-82c3-6ba40ffe456f" providerId="ADAL" clId="{3A50C4FA-A5D7-49A1-9090-3F84BFF2D2E0}" dt="2023-01-30T15:14:56.020" v="1622" actId="478"/>
          <ac:picMkLst>
            <pc:docMk/>
            <pc:sldMk cId="167493999" sldId="329"/>
            <ac:picMk id="4" creationId="{D257D060-5EF9-86C3-6DA9-0F2F971CC2D3}"/>
          </ac:picMkLst>
        </pc:picChg>
        <pc:picChg chg="del">
          <ac:chgData name="Liesbeth Meeus (imec)" userId="856aa87f-7a9d-4071-82c3-6ba40ffe456f" providerId="ADAL" clId="{3A50C4FA-A5D7-49A1-9090-3F84BFF2D2E0}" dt="2023-01-30T15:14:56.020" v="1622" actId="478"/>
          <ac:picMkLst>
            <pc:docMk/>
            <pc:sldMk cId="167493999" sldId="329"/>
            <ac:picMk id="8" creationId="{10AF1CF1-6510-EEF9-6AEF-0383BBBD1AE0}"/>
          </ac:picMkLst>
        </pc:picChg>
        <pc:picChg chg="del">
          <ac:chgData name="Liesbeth Meeus (imec)" userId="856aa87f-7a9d-4071-82c3-6ba40ffe456f" providerId="ADAL" clId="{3A50C4FA-A5D7-49A1-9090-3F84BFF2D2E0}" dt="2023-01-30T15:14:56.020" v="1622" actId="478"/>
          <ac:picMkLst>
            <pc:docMk/>
            <pc:sldMk cId="167493999" sldId="329"/>
            <ac:picMk id="12" creationId="{494B73F8-25F3-304F-06A0-D9D2BE078345}"/>
          </ac:picMkLst>
        </pc:picChg>
        <pc:picChg chg="del">
          <ac:chgData name="Liesbeth Meeus (imec)" userId="856aa87f-7a9d-4071-82c3-6ba40ffe456f" providerId="ADAL" clId="{3A50C4FA-A5D7-49A1-9090-3F84BFF2D2E0}" dt="2023-01-30T15:14:56.020" v="1622" actId="478"/>
          <ac:picMkLst>
            <pc:docMk/>
            <pc:sldMk cId="167493999" sldId="329"/>
            <ac:picMk id="18" creationId="{217B4587-0C75-4E3F-D160-176CA00EB739}"/>
          </ac:picMkLst>
        </pc:picChg>
        <pc:picChg chg="del">
          <ac:chgData name="Liesbeth Meeus (imec)" userId="856aa87f-7a9d-4071-82c3-6ba40ffe456f" providerId="ADAL" clId="{3A50C4FA-A5D7-49A1-9090-3F84BFF2D2E0}" dt="2023-01-30T15:14:56.020" v="1622" actId="478"/>
          <ac:picMkLst>
            <pc:docMk/>
            <pc:sldMk cId="167493999" sldId="329"/>
            <ac:picMk id="20" creationId="{7D4DC202-78EE-56FD-F693-AA388E2D8F75}"/>
          </ac:picMkLst>
        </pc:picChg>
        <pc:picChg chg="del">
          <ac:chgData name="Liesbeth Meeus (imec)" userId="856aa87f-7a9d-4071-82c3-6ba40ffe456f" providerId="ADAL" clId="{3A50C4FA-A5D7-49A1-9090-3F84BFF2D2E0}" dt="2023-01-30T15:14:56.020" v="1622" actId="478"/>
          <ac:picMkLst>
            <pc:docMk/>
            <pc:sldMk cId="167493999" sldId="329"/>
            <ac:picMk id="24" creationId="{C3AF8589-D49D-D37A-ACAC-5D1B94DF0FC4}"/>
          </ac:picMkLst>
        </pc:picChg>
        <pc:extLst>
          <p:ext xmlns:p="http://schemas.openxmlformats.org/presentationml/2006/main" uri="{D6D511B9-2390-475A-947B-AFAB55BFBCF1}">
            <pc226:cmChg xmlns:pc226="http://schemas.microsoft.com/office/powerpoint/2022/06/main/command" chg="add del">
              <pc226:chgData name="Liesbeth Meeus (imec)" userId="856aa87f-7a9d-4071-82c3-6ba40ffe456f" providerId="ADAL" clId="{3A50C4FA-A5D7-49A1-9090-3F84BFF2D2E0}" dt="2023-01-30T13:45:21.574" v="1051"/>
              <pc2:cmMkLst xmlns:pc2="http://schemas.microsoft.com/office/powerpoint/2019/9/main/command">
                <pc:docMk/>
                <pc:sldMk cId="167493999" sldId="329"/>
                <pc2:cmMk id="{2817BD13-B3BB-4E65-AE98-EAB38D49D10D}"/>
              </pc2:cmMkLst>
            </pc226:cmChg>
          </p:ext>
        </pc:extLst>
      </pc:sldChg>
      <pc:sldChg chg="modSp add mod">
        <pc:chgData name="Liesbeth Meeus (imec)" userId="856aa87f-7a9d-4071-82c3-6ba40ffe456f" providerId="ADAL" clId="{3A50C4FA-A5D7-49A1-9090-3F84BFF2D2E0}" dt="2023-02-16T13:22:05.069" v="6373" actId="6549"/>
        <pc:sldMkLst>
          <pc:docMk/>
          <pc:sldMk cId="926310368" sldId="329"/>
        </pc:sldMkLst>
        <pc:spChg chg="mod">
          <ac:chgData name="Liesbeth Meeus (imec)" userId="856aa87f-7a9d-4071-82c3-6ba40ffe456f" providerId="ADAL" clId="{3A50C4FA-A5D7-49A1-9090-3F84BFF2D2E0}" dt="2023-02-16T13:22:05.069" v="6373" actId="6549"/>
          <ac:spMkLst>
            <pc:docMk/>
            <pc:sldMk cId="926310368" sldId="329"/>
            <ac:spMk id="339" creationId="{00000000-0000-0000-0000-000000000000}"/>
          </ac:spMkLst>
        </pc:spChg>
      </pc:sldChg>
      <pc:sldChg chg="modSp add del mod ord">
        <pc:chgData name="Liesbeth Meeus (imec)" userId="856aa87f-7a9d-4071-82c3-6ba40ffe456f" providerId="ADAL" clId="{3A50C4FA-A5D7-49A1-9090-3F84BFF2D2E0}" dt="2023-01-30T14:02:21.040" v="1448" actId="47"/>
        <pc:sldMkLst>
          <pc:docMk/>
          <pc:sldMk cId="420619980" sldId="330"/>
        </pc:sldMkLst>
        <pc:spChg chg="mod">
          <ac:chgData name="Liesbeth Meeus (imec)" userId="856aa87f-7a9d-4071-82c3-6ba40ffe456f" providerId="ADAL" clId="{3A50C4FA-A5D7-49A1-9090-3F84BFF2D2E0}" dt="2023-01-30T12:47:32.570" v="434" actId="27636"/>
          <ac:spMkLst>
            <pc:docMk/>
            <pc:sldMk cId="420619980" sldId="330"/>
            <ac:spMk id="338" creationId="{00000000-0000-0000-0000-000000000000}"/>
          </ac:spMkLst>
        </pc:spChg>
        <pc:spChg chg="mod">
          <ac:chgData name="Liesbeth Meeus (imec)" userId="856aa87f-7a9d-4071-82c3-6ba40ffe456f" providerId="ADAL" clId="{3A50C4FA-A5D7-49A1-9090-3F84BFF2D2E0}" dt="2023-01-30T12:47:32.564" v="433" actId="27636"/>
          <ac:spMkLst>
            <pc:docMk/>
            <pc:sldMk cId="420619980" sldId="330"/>
            <ac:spMk id="339" creationId="{00000000-0000-0000-0000-000000000000}"/>
          </ac:spMkLst>
        </pc:spChg>
      </pc:sldChg>
      <pc:sldChg chg="del mod modShow">
        <pc:chgData name="Liesbeth Meeus (imec)" userId="856aa87f-7a9d-4071-82c3-6ba40ffe456f" providerId="ADAL" clId="{3A50C4FA-A5D7-49A1-9090-3F84BFF2D2E0}" dt="2023-01-30T12:47:21.012" v="430" actId="2696"/>
        <pc:sldMkLst>
          <pc:docMk/>
          <pc:sldMk cId="3171701534" sldId="330"/>
        </pc:sldMkLst>
      </pc:sldChg>
      <pc:sldChg chg="modSp add del mod">
        <pc:chgData name="Liesbeth Meeus (imec)" userId="856aa87f-7a9d-4071-82c3-6ba40ffe456f" providerId="ADAL" clId="{3A50C4FA-A5D7-49A1-9090-3F84BFF2D2E0}" dt="2023-01-30T13:46:17.748" v="1053" actId="47"/>
        <pc:sldMkLst>
          <pc:docMk/>
          <pc:sldMk cId="1128995702" sldId="331"/>
        </pc:sldMkLst>
        <pc:spChg chg="mod">
          <ac:chgData name="Liesbeth Meeus (imec)" userId="856aa87f-7a9d-4071-82c3-6ba40ffe456f" providerId="ADAL" clId="{3A50C4FA-A5D7-49A1-9090-3F84BFF2D2E0}" dt="2023-01-30T12:47:32.596" v="436" actId="27636"/>
          <ac:spMkLst>
            <pc:docMk/>
            <pc:sldMk cId="1128995702" sldId="331"/>
            <ac:spMk id="338" creationId="{00000000-0000-0000-0000-000000000000}"/>
          </ac:spMkLst>
        </pc:spChg>
      </pc:sldChg>
      <pc:sldChg chg="del mod modShow">
        <pc:chgData name="Liesbeth Meeus (imec)" userId="856aa87f-7a9d-4071-82c3-6ba40ffe456f" providerId="ADAL" clId="{3A50C4FA-A5D7-49A1-9090-3F84BFF2D2E0}" dt="2023-01-30T12:47:21.012" v="430" actId="2696"/>
        <pc:sldMkLst>
          <pc:docMk/>
          <pc:sldMk cId="2478282916" sldId="331"/>
        </pc:sldMkLst>
      </pc:sldChg>
      <pc:sldChg chg="modSp add mod">
        <pc:chgData name="Liesbeth Meeus (imec)" userId="856aa87f-7a9d-4071-82c3-6ba40ffe456f" providerId="ADAL" clId="{3A50C4FA-A5D7-49A1-9090-3F84BFF2D2E0}" dt="2023-02-14T10:50:15.210" v="6228" actId="12"/>
        <pc:sldMkLst>
          <pc:docMk/>
          <pc:sldMk cId="1499318544" sldId="332"/>
        </pc:sldMkLst>
        <pc:spChg chg="mod">
          <ac:chgData name="Liesbeth Meeus (imec)" userId="856aa87f-7a9d-4071-82c3-6ba40ffe456f" providerId="ADAL" clId="{3A50C4FA-A5D7-49A1-9090-3F84BFF2D2E0}" dt="2023-02-14T10:50:15.210" v="6228" actId="12"/>
          <ac:spMkLst>
            <pc:docMk/>
            <pc:sldMk cId="1499318544" sldId="332"/>
            <ac:spMk id="5" creationId="{81FC1D90-9DC9-C1BD-BD0D-9A7784FC9ABB}"/>
          </ac:spMkLst>
        </pc:spChg>
      </pc:sldChg>
      <pc:sldChg chg="delSp modSp del mod delCm modNotesTx">
        <pc:chgData name="Liesbeth Meeus (imec)" userId="856aa87f-7a9d-4071-82c3-6ba40ffe456f" providerId="ADAL" clId="{3A50C4FA-A5D7-49A1-9090-3F84BFF2D2E0}" dt="2023-02-14T10:23:23.014" v="6091" actId="2696"/>
        <pc:sldMkLst>
          <pc:docMk/>
          <pc:sldMk cId="2338411598" sldId="332"/>
        </pc:sldMkLst>
        <pc:spChg chg="mod">
          <ac:chgData name="Liesbeth Meeus (imec)" userId="856aa87f-7a9d-4071-82c3-6ba40ffe456f" providerId="ADAL" clId="{3A50C4FA-A5D7-49A1-9090-3F84BFF2D2E0}" dt="2023-01-30T15:14:18.261" v="1620" actId="20577"/>
          <ac:spMkLst>
            <pc:docMk/>
            <pc:sldMk cId="2338411598" sldId="332"/>
            <ac:spMk id="2" creationId="{54546D82-86A3-2623-7DCF-60CAF9285377}"/>
          </ac:spMkLst>
        </pc:spChg>
        <pc:spChg chg="del mod">
          <ac:chgData name="Liesbeth Meeus (imec)" userId="856aa87f-7a9d-4071-82c3-6ba40ffe456f" providerId="ADAL" clId="{3A50C4FA-A5D7-49A1-9090-3F84BFF2D2E0}" dt="2023-02-07T10:16:16.538" v="5433" actId="478"/>
          <ac:spMkLst>
            <pc:docMk/>
            <pc:sldMk cId="2338411598" sldId="332"/>
            <ac:spMk id="4" creationId="{0EB65121-B52B-92A7-95C1-4B2A352AAB88}"/>
          </ac:spMkLst>
        </pc:spChg>
        <pc:spChg chg="mod">
          <ac:chgData name="Liesbeth Meeus (imec)" userId="856aa87f-7a9d-4071-82c3-6ba40ffe456f" providerId="ADAL" clId="{3A50C4FA-A5D7-49A1-9090-3F84BFF2D2E0}" dt="2023-02-13T08:04:05.504" v="5971" actId="20578"/>
          <ac:spMkLst>
            <pc:docMk/>
            <pc:sldMk cId="2338411598" sldId="332"/>
            <ac:spMk id="5" creationId="{81FC1D90-9DC9-C1BD-BD0D-9A7784FC9ABB}"/>
          </ac:spMkLst>
        </pc:spChg>
        <pc:extLst>
          <p:ext xmlns:p="http://schemas.openxmlformats.org/presentationml/2006/main" uri="{D6D511B9-2390-475A-947B-AFAB55BFBCF1}">
            <pc226:cmChg xmlns:pc226="http://schemas.microsoft.com/office/powerpoint/2022/06/main/command" chg="del">
              <pc226:chgData name="Liesbeth Meeus (imec)" userId="856aa87f-7a9d-4071-82c3-6ba40ffe456f" providerId="ADAL" clId="{3A50C4FA-A5D7-49A1-9090-3F84BFF2D2E0}" dt="2023-01-30T12:46:47.539" v="427"/>
              <pc2:cmMkLst xmlns:pc2="http://schemas.microsoft.com/office/powerpoint/2019/9/main/command">
                <pc:docMk/>
                <pc:sldMk cId="2338411598" sldId="332"/>
                <pc2:cmMk id="{3623058D-D8ED-49AA-AABC-9C31203D8FAE}"/>
              </pc2:cmMkLst>
            </pc226:cmChg>
          </p:ext>
        </pc:extLst>
      </pc:sldChg>
      <pc:sldChg chg="modSp del mod ord setBg modShow">
        <pc:chgData name="Liesbeth Meeus (imec)" userId="856aa87f-7a9d-4071-82c3-6ba40ffe456f" providerId="ADAL" clId="{3A50C4FA-A5D7-49A1-9090-3F84BFF2D2E0}" dt="2023-01-30T13:46:01.556" v="1052" actId="47"/>
        <pc:sldMkLst>
          <pc:docMk/>
          <pc:sldMk cId="349622334" sldId="333"/>
        </pc:sldMkLst>
        <pc:spChg chg="mod">
          <ac:chgData name="Liesbeth Meeus (imec)" userId="856aa87f-7a9d-4071-82c3-6ba40ffe456f" providerId="ADAL" clId="{3A50C4FA-A5D7-49A1-9090-3F84BFF2D2E0}" dt="2023-01-30T13:44:33.038" v="1034"/>
          <ac:spMkLst>
            <pc:docMk/>
            <pc:sldMk cId="349622334" sldId="333"/>
            <ac:spMk id="2" creationId="{152ACFF6-7546-A373-1688-27479889CE41}"/>
          </ac:spMkLst>
        </pc:spChg>
        <pc:spChg chg="mod">
          <ac:chgData name="Liesbeth Meeus (imec)" userId="856aa87f-7a9d-4071-82c3-6ba40ffe456f" providerId="ADAL" clId="{3A50C4FA-A5D7-49A1-9090-3F84BFF2D2E0}" dt="2023-01-30T13:44:33.038" v="1034"/>
          <ac:spMkLst>
            <pc:docMk/>
            <pc:sldMk cId="349622334" sldId="333"/>
            <ac:spMk id="5" creationId="{9045F7D7-5813-B990-3243-FA10AF8BF2D5}"/>
          </ac:spMkLst>
        </pc:spChg>
      </pc:sldChg>
      <pc:sldChg chg="addSp delSp modSp mod ord modNotesTx">
        <pc:chgData name="Liesbeth Meeus (imec)" userId="856aa87f-7a9d-4071-82c3-6ba40ffe456f" providerId="ADAL" clId="{3A50C4FA-A5D7-49A1-9090-3F84BFF2D2E0}" dt="2023-02-07T10:23:07.009" v="5566" actId="20577"/>
        <pc:sldMkLst>
          <pc:docMk/>
          <pc:sldMk cId="906144150" sldId="334"/>
        </pc:sldMkLst>
        <pc:spChg chg="mod">
          <ac:chgData name="Liesbeth Meeus (imec)" userId="856aa87f-7a9d-4071-82c3-6ba40ffe456f" providerId="ADAL" clId="{3A50C4FA-A5D7-49A1-9090-3F84BFF2D2E0}" dt="2023-01-30T13:47:14.074" v="1075" actId="313"/>
          <ac:spMkLst>
            <pc:docMk/>
            <pc:sldMk cId="906144150" sldId="334"/>
            <ac:spMk id="2" creationId="{F342B788-7DD5-55C4-462C-DF8024734A05}"/>
          </ac:spMkLst>
        </pc:spChg>
        <pc:spChg chg="mod">
          <ac:chgData name="Liesbeth Meeus (imec)" userId="856aa87f-7a9d-4071-82c3-6ba40ffe456f" providerId="ADAL" clId="{3A50C4FA-A5D7-49A1-9090-3F84BFF2D2E0}" dt="2023-01-31T08:40:55.419" v="3452" actId="13926"/>
          <ac:spMkLst>
            <pc:docMk/>
            <pc:sldMk cId="906144150" sldId="334"/>
            <ac:spMk id="3" creationId="{05B0356D-464B-5B5F-BA76-D40ADB743CBF}"/>
          </ac:spMkLst>
        </pc:spChg>
        <pc:spChg chg="add mod">
          <ac:chgData name="Liesbeth Meeus (imec)" userId="856aa87f-7a9d-4071-82c3-6ba40ffe456f" providerId="ADAL" clId="{3A50C4FA-A5D7-49A1-9090-3F84BFF2D2E0}" dt="2023-01-30T12:51:14.212" v="608"/>
          <ac:spMkLst>
            <pc:docMk/>
            <pc:sldMk cId="906144150" sldId="334"/>
            <ac:spMk id="4" creationId="{9D7967C1-AB63-EE1A-995A-AF37961B5A11}"/>
          </ac:spMkLst>
        </pc:spChg>
        <pc:spChg chg="del">
          <ac:chgData name="Liesbeth Meeus (imec)" userId="856aa87f-7a9d-4071-82c3-6ba40ffe456f" providerId="ADAL" clId="{3A50C4FA-A5D7-49A1-9090-3F84BFF2D2E0}" dt="2023-01-31T08:29:51.749" v="3325" actId="478"/>
          <ac:spMkLst>
            <pc:docMk/>
            <pc:sldMk cId="906144150" sldId="334"/>
            <ac:spMk id="7" creationId="{CAE0DA5A-6EED-467A-727A-EA3CD84A2518}"/>
          </ac:spMkLst>
        </pc:spChg>
        <pc:picChg chg="add mod">
          <ac:chgData name="Liesbeth Meeus (imec)" userId="856aa87f-7a9d-4071-82c3-6ba40ffe456f" providerId="ADAL" clId="{3A50C4FA-A5D7-49A1-9090-3F84BFF2D2E0}" dt="2023-01-30T15:26:13.575" v="1990" actId="1076"/>
          <ac:picMkLst>
            <pc:docMk/>
            <pc:sldMk cId="906144150" sldId="334"/>
            <ac:picMk id="5" creationId="{D8983DB1-8E57-D10F-25AE-C3970DBC0B02}"/>
          </ac:picMkLst>
        </pc:picChg>
        <pc:picChg chg="add mod">
          <ac:chgData name="Liesbeth Meeus (imec)" userId="856aa87f-7a9d-4071-82c3-6ba40ffe456f" providerId="ADAL" clId="{3A50C4FA-A5D7-49A1-9090-3F84BFF2D2E0}" dt="2023-01-30T15:26:13.575" v="1990" actId="1076"/>
          <ac:picMkLst>
            <pc:docMk/>
            <pc:sldMk cId="906144150" sldId="334"/>
            <ac:picMk id="6" creationId="{CA54470B-E02B-CF20-BE1C-4A75CB7B295F}"/>
          </ac:picMkLst>
        </pc:picChg>
      </pc:sldChg>
      <pc:sldChg chg="del modNotesTx">
        <pc:chgData name="Liesbeth Meeus (imec)" userId="856aa87f-7a9d-4071-82c3-6ba40ffe456f" providerId="ADAL" clId="{3A50C4FA-A5D7-49A1-9090-3F84BFF2D2E0}" dt="2023-01-31T08:53:30.476" v="3613" actId="2696"/>
        <pc:sldMkLst>
          <pc:docMk/>
          <pc:sldMk cId="3879170537" sldId="335"/>
        </pc:sldMkLst>
      </pc:sldChg>
      <pc:sldChg chg="addSp delSp modSp add mod ord modNotesTx">
        <pc:chgData name="Liesbeth Meeus (imec)" userId="856aa87f-7a9d-4071-82c3-6ba40ffe456f" providerId="ADAL" clId="{3A50C4FA-A5D7-49A1-9090-3F84BFF2D2E0}" dt="2023-02-16T11:43:04.566" v="6340" actId="20577"/>
        <pc:sldMkLst>
          <pc:docMk/>
          <pc:sldMk cId="3446815566" sldId="336"/>
        </pc:sldMkLst>
        <pc:spChg chg="mod">
          <ac:chgData name="Liesbeth Meeus (imec)" userId="856aa87f-7a9d-4071-82c3-6ba40ffe456f" providerId="ADAL" clId="{3A50C4FA-A5D7-49A1-9090-3F84BFF2D2E0}" dt="2023-01-30T12:49:53.172" v="545" actId="6549"/>
          <ac:spMkLst>
            <pc:docMk/>
            <pc:sldMk cId="3446815566" sldId="336"/>
            <ac:spMk id="2" creationId="{F342B788-7DD5-55C4-462C-DF8024734A05}"/>
          </ac:spMkLst>
        </pc:spChg>
        <pc:spChg chg="mod">
          <ac:chgData name="Liesbeth Meeus (imec)" userId="856aa87f-7a9d-4071-82c3-6ba40ffe456f" providerId="ADAL" clId="{3A50C4FA-A5D7-49A1-9090-3F84BFF2D2E0}" dt="2023-01-31T08:40:18.960" v="3435" actId="20577"/>
          <ac:spMkLst>
            <pc:docMk/>
            <pc:sldMk cId="3446815566" sldId="336"/>
            <ac:spMk id="3" creationId="{05B0356D-464B-5B5F-BA76-D40ADB743CBF}"/>
          </ac:spMkLst>
        </pc:spChg>
        <pc:spChg chg="add mod">
          <ac:chgData name="Liesbeth Meeus (imec)" userId="856aa87f-7a9d-4071-82c3-6ba40ffe456f" providerId="ADAL" clId="{3A50C4FA-A5D7-49A1-9090-3F84BFF2D2E0}" dt="2023-01-30T12:51:31.267" v="625" actId="20577"/>
          <ac:spMkLst>
            <pc:docMk/>
            <pc:sldMk cId="3446815566" sldId="336"/>
            <ac:spMk id="4" creationId="{FF2945C3-8396-3A11-2410-003282299E04}"/>
          </ac:spMkLst>
        </pc:spChg>
        <pc:spChg chg="del">
          <ac:chgData name="Liesbeth Meeus (imec)" userId="856aa87f-7a9d-4071-82c3-6ba40ffe456f" providerId="ADAL" clId="{3A50C4FA-A5D7-49A1-9090-3F84BFF2D2E0}" dt="2023-01-31T08:29:43.897" v="3323" actId="478"/>
          <ac:spMkLst>
            <pc:docMk/>
            <pc:sldMk cId="3446815566" sldId="336"/>
            <ac:spMk id="5" creationId="{B3907BEB-BF2B-13E9-C95F-3345D39CB39F}"/>
          </ac:spMkLst>
        </pc:spChg>
      </pc:sldChg>
      <pc:sldChg chg="addSp delSp modSp add mod modNotesTx">
        <pc:chgData name="Liesbeth Meeus (imec)" userId="856aa87f-7a9d-4071-82c3-6ba40ffe456f" providerId="ADAL" clId="{3A50C4FA-A5D7-49A1-9090-3F84BFF2D2E0}" dt="2023-02-16T11:44:40.441" v="6346" actId="20577"/>
        <pc:sldMkLst>
          <pc:docMk/>
          <pc:sldMk cId="1782122382" sldId="337"/>
        </pc:sldMkLst>
        <pc:spChg chg="mod">
          <ac:chgData name="Liesbeth Meeus (imec)" userId="856aa87f-7a9d-4071-82c3-6ba40ffe456f" providerId="ADAL" clId="{3A50C4FA-A5D7-49A1-9090-3F84BFF2D2E0}" dt="2023-01-30T15:24:49.253" v="1961" actId="404"/>
          <ac:spMkLst>
            <pc:docMk/>
            <pc:sldMk cId="1782122382" sldId="337"/>
            <ac:spMk id="2" creationId="{F342B788-7DD5-55C4-462C-DF8024734A05}"/>
          </ac:spMkLst>
        </pc:spChg>
        <pc:spChg chg="mod">
          <ac:chgData name="Liesbeth Meeus (imec)" userId="856aa87f-7a9d-4071-82c3-6ba40ffe456f" providerId="ADAL" clId="{3A50C4FA-A5D7-49A1-9090-3F84BFF2D2E0}" dt="2023-01-30T15:25:16.303" v="1977" actId="6549"/>
          <ac:spMkLst>
            <pc:docMk/>
            <pc:sldMk cId="1782122382" sldId="337"/>
            <ac:spMk id="3" creationId="{05B0356D-464B-5B5F-BA76-D40ADB743CBF}"/>
          </ac:spMkLst>
        </pc:spChg>
        <pc:spChg chg="add mod">
          <ac:chgData name="Liesbeth Meeus (imec)" userId="856aa87f-7a9d-4071-82c3-6ba40ffe456f" providerId="ADAL" clId="{3A50C4FA-A5D7-49A1-9090-3F84BFF2D2E0}" dt="2023-02-02T12:35:53.303" v="5149" actId="1076"/>
          <ac:spMkLst>
            <pc:docMk/>
            <pc:sldMk cId="1782122382" sldId="337"/>
            <ac:spMk id="4" creationId="{0353FA6B-188C-B6A4-E1AF-02D5B92D6F3F}"/>
          </ac:spMkLst>
        </pc:spChg>
        <pc:spChg chg="del">
          <ac:chgData name="Liesbeth Meeus (imec)" userId="856aa87f-7a9d-4071-82c3-6ba40ffe456f" providerId="ADAL" clId="{3A50C4FA-A5D7-49A1-9090-3F84BFF2D2E0}" dt="2023-01-31T08:29:53.837" v="3326" actId="478"/>
          <ac:spMkLst>
            <pc:docMk/>
            <pc:sldMk cId="1782122382" sldId="337"/>
            <ac:spMk id="5" creationId="{F7ED7456-E040-6F18-7606-BAD37EECF7F4}"/>
          </ac:spMkLst>
        </pc:spChg>
      </pc:sldChg>
      <pc:sldChg chg="delSp modSp add mod ord modNotesTx">
        <pc:chgData name="Liesbeth Meeus (imec)" userId="856aa87f-7a9d-4071-82c3-6ba40ffe456f" providerId="ADAL" clId="{3A50C4FA-A5D7-49A1-9090-3F84BFF2D2E0}" dt="2023-02-07T10:24:54.297" v="5575" actId="20577"/>
        <pc:sldMkLst>
          <pc:docMk/>
          <pc:sldMk cId="301532928" sldId="338"/>
        </pc:sldMkLst>
        <pc:spChg chg="mod">
          <ac:chgData name="Liesbeth Meeus (imec)" userId="856aa87f-7a9d-4071-82c3-6ba40ffe456f" providerId="ADAL" clId="{3A50C4FA-A5D7-49A1-9090-3F84BFF2D2E0}" dt="2023-01-30T13:44:50.393" v="1048" actId="20577"/>
          <ac:spMkLst>
            <pc:docMk/>
            <pc:sldMk cId="301532928" sldId="338"/>
            <ac:spMk id="2" creationId="{F342B788-7DD5-55C4-462C-DF8024734A05}"/>
          </ac:spMkLst>
        </pc:spChg>
        <pc:spChg chg="mod">
          <ac:chgData name="Liesbeth Meeus (imec)" userId="856aa87f-7a9d-4071-82c3-6ba40ffe456f" providerId="ADAL" clId="{3A50C4FA-A5D7-49A1-9090-3F84BFF2D2E0}" dt="2023-01-31T08:41:08.716" v="3460" actId="20577"/>
          <ac:spMkLst>
            <pc:docMk/>
            <pc:sldMk cId="301532928" sldId="338"/>
            <ac:spMk id="3" creationId="{05B0356D-464B-5B5F-BA76-D40ADB743CBF}"/>
          </ac:spMkLst>
        </pc:spChg>
        <pc:spChg chg="del">
          <ac:chgData name="Liesbeth Meeus (imec)" userId="856aa87f-7a9d-4071-82c3-6ba40ffe456f" providerId="ADAL" clId="{3A50C4FA-A5D7-49A1-9090-3F84BFF2D2E0}" dt="2023-01-31T08:29:57.232" v="3327" actId="478"/>
          <ac:spMkLst>
            <pc:docMk/>
            <pc:sldMk cId="301532928" sldId="338"/>
            <ac:spMk id="5" creationId="{099FBB1B-26EF-3B55-B335-7B4076A8B272}"/>
          </ac:spMkLst>
        </pc:spChg>
      </pc:sldChg>
      <pc:sldChg chg="add del">
        <pc:chgData name="Liesbeth Meeus (imec)" userId="856aa87f-7a9d-4071-82c3-6ba40ffe456f" providerId="ADAL" clId="{3A50C4FA-A5D7-49A1-9090-3F84BFF2D2E0}" dt="2023-01-30T15:45:21.303" v="3272" actId="47"/>
        <pc:sldMkLst>
          <pc:docMk/>
          <pc:sldMk cId="492201836" sldId="339"/>
        </pc:sldMkLst>
      </pc:sldChg>
      <pc:sldChg chg="addSp delSp modSp add mod ord modNotesTx">
        <pc:chgData name="Liesbeth Meeus (imec)" userId="856aa87f-7a9d-4071-82c3-6ba40ffe456f" providerId="ADAL" clId="{3A50C4FA-A5D7-49A1-9090-3F84BFF2D2E0}" dt="2023-02-14T10:52:21.308" v="6260" actId="1076"/>
        <pc:sldMkLst>
          <pc:docMk/>
          <pc:sldMk cId="497601576" sldId="339"/>
        </pc:sldMkLst>
        <pc:spChg chg="add mod">
          <ac:chgData name="Liesbeth Meeus (imec)" userId="856aa87f-7a9d-4071-82c3-6ba40ffe456f" providerId="ADAL" clId="{3A50C4FA-A5D7-49A1-9090-3F84BFF2D2E0}" dt="2023-02-14T10:52:21.308" v="6260" actId="1076"/>
          <ac:spMkLst>
            <pc:docMk/>
            <pc:sldMk cId="497601576" sldId="339"/>
            <ac:spMk id="2" creationId="{1E79F286-E724-DDB3-662F-EADED2F8C004}"/>
          </ac:spMkLst>
        </pc:spChg>
        <pc:spChg chg="mod">
          <ac:chgData name="Liesbeth Meeus (imec)" userId="856aa87f-7a9d-4071-82c3-6ba40ffe456f" providerId="ADAL" clId="{3A50C4FA-A5D7-49A1-9090-3F84BFF2D2E0}" dt="2023-01-31T08:49:37.104" v="3594" actId="20577"/>
          <ac:spMkLst>
            <pc:docMk/>
            <pc:sldMk cId="497601576" sldId="339"/>
            <ac:spMk id="1043" creationId="{00000000-0000-0000-0000-000000000000}"/>
          </ac:spMkLst>
        </pc:spChg>
        <pc:spChg chg="mod">
          <ac:chgData name="Liesbeth Meeus (imec)" userId="856aa87f-7a9d-4071-82c3-6ba40ffe456f" providerId="ADAL" clId="{3A50C4FA-A5D7-49A1-9090-3F84BFF2D2E0}" dt="2023-02-14T10:52:21.308" v="6260" actId="1076"/>
          <ac:spMkLst>
            <pc:docMk/>
            <pc:sldMk cId="497601576" sldId="339"/>
            <ac:spMk id="1044" creationId="{00000000-0000-0000-0000-000000000000}"/>
          </ac:spMkLst>
        </pc:spChg>
        <pc:spChg chg="del">
          <ac:chgData name="Liesbeth Meeus (imec)" userId="856aa87f-7a9d-4071-82c3-6ba40ffe456f" providerId="ADAL" clId="{3A50C4FA-A5D7-49A1-9090-3F84BFF2D2E0}" dt="2023-01-31T08:50:32.190" v="3609" actId="478"/>
          <ac:spMkLst>
            <pc:docMk/>
            <pc:sldMk cId="497601576" sldId="339"/>
            <ac:spMk id="1045" creationId="{00000000-0000-0000-0000-000000000000}"/>
          </ac:spMkLst>
        </pc:spChg>
        <pc:spChg chg="mod">
          <ac:chgData name="Liesbeth Meeus (imec)" userId="856aa87f-7a9d-4071-82c3-6ba40ffe456f" providerId="ADAL" clId="{3A50C4FA-A5D7-49A1-9090-3F84BFF2D2E0}" dt="2023-02-14T10:52:21.308" v="6260" actId="1076"/>
          <ac:spMkLst>
            <pc:docMk/>
            <pc:sldMk cId="497601576" sldId="339"/>
            <ac:spMk id="1047" creationId="{00000000-0000-0000-0000-000000000000}"/>
          </ac:spMkLst>
        </pc:spChg>
        <pc:spChg chg="del">
          <ac:chgData name="Liesbeth Meeus (imec)" userId="856aa87f-7a9d-4071-82c3-6ba40ffe456f" providerId="ADAL" clId="{3A50C4FA-A5D7-49A1-9090-3F84BFF2D2E0}" dt="2023-01-31T08:50:15.350" v="3595" actId="478"/>
          <ac:spMkLst>
            <pc:docMk/>
            <pc:sldMk cId="497601576" sldId="339"/>
            <ac:spMk id="1048" creationId="{00000000-0000-0000-0000-000000000000}"/>
          </ac:spMkLst>
        </pc:spChg>
        <pc:spChg chg="del">
          <ac:chgData name="Liesbeth Meeus (imec)" userId="856aa87f-7a9d-4071-82c3-6ba40ffe456f" providerId="ADAL" clId="{3A50C4FA-A5D7-49A1-9090-3F84BFF2D2E0}" dt="2023-01-31T08:50:33.661" v="3610" actId="478"/>
          <ac:spMkLst>
            <pc:docMk/>
            <pc:sldMk cId="497601576" sldId="339"/>
            <ac:spMk id="1049" creationId="{00000000-0000-0000-0000-000000000000}"/>
          </ac:spMkLst>
        </pc:spChg>
      </pc:sldChg>
      <pc:sldChg chg="addSp delSp modSp add mod modNotesTx">
        <pc:chgData name="Liesbeth Meeus (imec)" userId="856aa87f-7a9d-4071-82c3-6ba40ffe456f" providerId="ADAL" clId="{3A50C4FA-A5D7-49A1-9090-3F84BFF2D2E0}" dt="2023-02-13T08:50:40.899" v="6023"/>
        <pc:sldMkLst>
          <pc:docMk/>
          <pc:sldMk cId="3941208752" sldId="340"/>
        </pc:sldMkLst>
        <pc:picChg chg="add mod">
          <ac:chgData name="Liesbeth Meeus (imec)" userId="856aa87f-7a9d-4071-82c3-6ba40ffe456f" providerId="ADAL" clId="{3A50C4FA-A5D7-49A1-9090-3F84BFF2D2E0}" dt="2023-02-13T08:50:40.899" v="6023"/>
          <ac:picMkLst>
            <pc:docMk/>
            <pc:sldMk cId="3941208752" sldId="340"/>
            <ac:picMk id="2" creationId="{24D3E18D-8043-3EBD-ADD5-6CEF7AFE4A4B}"/>
          </ac:picMkLst>
        </pc:picChg>
        <pc:picChg chg="del mod">
          <ac:chgData name="Liesbeth Meeus (imec)" userId="856aa87f-7a9d-4071-82c3-6ba40ffe456f" providerId="ADAL" clId="{3A50C4FA-A5D7-49A1-9090-3F84BFF2D2E0}" dt="2023-02-13T08:50:40.410" v="6022" actId="478"/>
          <ac:picMkLst>
            <pc:docMk/>
            <pc:sldMk cId="3941208752" sldId="340"/>
            <ac:picMk id="1055" creationId="{00000000-0000-0000-0000-000000000000}"/>
          </ac:picMkLst>
        </pc:picChg>
      </pc:sldChg>
      <pc:sldChg chg="add del">
        <pc:chgData name="Liesbeth Meeus (imec)" userId="856aa87f-7a9d-4071-82c3-6ba40ffe456f" providerId="ADAL" clId="{3A50C4FA-A5D7-49A1-9090-3F84BFF2D2E0}" dt="2023-01-31T09:59:39.432" v="3970" actId="47"/>
        <pc:sldMkLst>
          <pc:docMk/>
          <pc:sldMk cId="1330246706" sldId="341"/>
        </pc:sldMkLst>
      </pc:sldChg>
      <pc:sldChg chg="delSp add mod modShow">
        <pc:chgData name="Liesbeth Meeus (imec)" userId="856aa87f-7a9d-4071-82c3-6ba40ffe456f" providerId="ADAL" clId="{3A50C4FA-A5D7-49A1-9090-3F84BFF2D2E0}" dt="2023-02-13T08:13:26.979" v="5974" actId="478"/>
        <pc:sldMkLst>
          <pc:docMk/>
          <pc:sldMk cId="3038784380" sldId="341"/>
        </pc:sldMkLst>
        <pc:spChg chg="del">
          <ac:chgData name="Liesbeth Meeus (imec)" userId="856aa87f-7a9d-4071-82c3-6ba40ffe456f" providerId="ADAL" clId="{3A50C4FA-A5D7-49A1-9090-3F84BFF2D2E0}" dt="2023-02-13T08:13:26.979" v="5974" actId="478"/>
          <ac:spMkLst>
            <pc:docMk/>
            <pc:sldMk cId="3038784380" sldId="341"/>
            <ac:spMk id="2" creationId="{C722C8AA-48F4-98DF-A42F-23C255263823}"/>
          </ac:spMkLst>
        </pc:spChg>
      </pc:sldChg>
      <pc:sldChg chg="addSp delSp modSp add mod ord">
        <pc:chgData name="Liesbeth Meeus (imec)" userId="856aa87f-7a9d-4071-82c3-6ba40ffe456f" providerId="ADAL" clId="{3A50C4FA-A5D7-49A1-9090-3F84BFF2D2E0}" dt="2023-02-13T08:36:45.205" v="5996" actId="1076"/>
        <pc:sldMkLst>
          <pc:docMk/>
          <pc:sldMk cId="2106738973" sldId="342"/>
        </pc:sldMkLst>
        <pc:spChg chg="del">
          <ac:chgData name="Liesbeth Meeus (imec)" userId="856aa87f-7a9d-4071-82c3-6ba40ffe456f" providerId="ADAL" clId="{3A50C4FA-A5D7-49A1-9090-3F84BFF2D2E0}" dt="2023-02-07T10:39:13.051" v="5759" actId="478"/>
          <ac:spMkLst>
            <pc:docMk/>
            <pc:sldMk cId="2106738973" sldId="342"/>
            <ac:spMk id="2" creationId="{C722C8AA-48F4-98DF-A42F-23C255263823}"/>
          </ac:spMkLst>
        </pc:spChg>
        <pc:spChg chg="mod">
          <ac:chgData name="Liesbeth Meeus (imec)" userId="856aa87f-7a9d-4071-82c3-6ba40ffe456f" providerId="ADAL" clId="{3A50C4FA-A5D7-49A1-9090-3F84BFF2D2E0}" dt="2023-02-07T10:42:42.289" v="5828" actId="20577"/>
          <ac:spMkLst>
            <pc:docMk/>
            <pc:sldMk cId="2106738973" sldId="342"/>
            <ac:spMk id="989" creationId="{00000000-0000-0000-0000-000000000000}"/>
          </ac:spMkLst>
        </pc:spChg>
        <pc:spChg chg="mod">
          <ac:chgData name="Liesbeth Meeus (imec)" userId="856aa87f-7a9d-4071-82c3-6ba40ffe456f" providerId="ADAL" clId="{3A50C4FA-A5D7-49A1-9090-3F84BFF2D2E0}" dt="2023-02-07T13:06:16.615" v="5967" actId="108"/>
          <ac:spMkLst>
            <pc:docMk/>
            <pc:sldMk cId="2106738973" sldId="342"/>
            <ac:spMk id="990" creationId="{00000000-0000-0000-0000-000000000000}"/>
          </ac:spMkLst>
        </pc:spChg>
        <pc:spChg chg="del mod">
          <ac:chgData name="Liesbeth Meeus (imec)" userId="856aa87f-7a9d-4071-82c3-6ba40ffe456f" providerId="ADAL" clId="{3A50C4FA-A5D7-49A1-9090-3F84BFF2D2E0}" dt="2023-02-07T10:39:23.285" v="5764"/>
          <ac:spMkLst>
            <pc:docMk/>
            <pc:sldMk cId="2106738973" sldId="342"/>
            <ac:spMk id="991" creationId="{00000000-0000-0000-0000-000000000000}"/>
          </ac:spMkLst>
        </pc:spChg>
        <pc:picChg chg="add mod">
          <ac:chgData name="Liesbeth Meeus (imec)" userId="856aa87f-7a9d-4071-82c3-6ba40ffe456f" providerId="ADAL" clId="{3A50C4FA-A5D7-49A1-9090-3F84BFF2D2E0}" dt="2023-02-13T08:36:45.205" v="5996" actId="1076"/>
          <ac:picMkLst>
            <pc:docMk/>
            <pc:sldMk cId="2106738973" sldId="342"/>
            <ac:picMk id="2" creationId="{BCB65FC6-2530-A819-328D-B3FD20A6EFDC}"/>
          </ac:picMkLst>
        </pc:picChg>
      </pc:sldChg>
      <pc:sldChg chg="modSp new del mod">
        <pc:chgData name="Liesbeth Meeus (imec)" userId="856aa87f-7a9d-4071-82c3-6ba40ffe456f" providerId="ADAL" clId="{3A50C4FA-A5D7-49A1-9090-3F84BFF2D2E0}" dt="2023-02-02T12:34:02.764" v="5148" actId="47"/>
        <pc:sldMkLst>
          <pc:docMk/>
          <pc:sldMk cId="3408895181" sldId="342"/>
        </pc:sldMkLst>
        <pc:spChg chg="mod">
          <ac:chgData name="Liesbeth Meeus (imec)" userId="856aa87f-7a9d-4071-82c3-6ba40ffe456f" providerId="ADAL" clId="{3A50C4FA-A5D7-49A1-9090-3F84BFF2D2E0}" dt="2023-02-02T10:24:15.631" v="5147"/>
          <ac:spMkLst>
            <pc:docMk/>
            <pc:sldMk cId="3408895181" sldId="342"/>
            <ac:spMk id="3" creationId="{3951C4E4-431C-DAA7-B28A-E9DBF7C7A541}"/>
          </ac:spMkLst>
        </pc:spChg>
      </pc:sldChg>
      <pc:sldChg chg="addSp delSp modSp new mod ord modClrScheme chgLayout modNotesTx">
        <pc:chgData name="Liesbeth Meeus (imec)" userId="856aa87f-7a9d-4071-82c3-6ba40ffe456f" providerId="ADAL" clId="{3A50C4FA-A5D7-49A1-9090-3F84BFF2D2E0}" dt="2023-02-07T10:14:04.627" v="5431" actId="20577"/>
        <pc:sldMkLst>
          <pc:docMk/>
          <pc:sldMk cId="1688615308" sldId="343"/>
        </pc:sldMkLst>
        <pc:spChg chg="del mod ord">
          <ac:chgData name="Liesbeth Meeus (imec)" userId="856aa87f-7a9d-4071-82c3-6ba40ffe456f" providerId="ADAL" clId="{3A50C4FA-A5D7-49A1-9090-3F84BFF2D2E0}" dt="2023-02-07T10:13:30.693" v="5374" actId="700"/>
          <ac:spMkLst>
            <pc:docMk/>
            <pc:sldMk cId="1688615308" sldId="343"/>
            <ac:spMk id="2" creationId="{171D9F02-771E-0A41-A41E-89ED47DFA588}"/>
          </ac:spMkLst>
        </pc:spChg>
        <pc:spChg chg="del mod ord">
          <ac:chgData name="Liesbeth Meeus (imec)" userId="856aa87f-7a9d-4071-82c3-6ba40ffe456f" providerId="ADAL" clId="{3A50C4FA-A5D7-49A1-9090-3F84BFF2D2E0}" dt="2023-02-07T10:13:30.693" v="5374" actId="700"/>
          <ac:spMkLst>
            <pc:docMk/>
            <pc:sldMk cId="1688615308" sldId="343"/>
            <ac:spMk id="3" creationId="{AF6F878B-09D2-CB0F-0852-E29F7BDA1FB6}"/>
          </ac:spMkLst>
        </pc:spChg>
        <pc:spChg chg="del">
          <ac:chgData name="Liesbeth Meeus (imec)" userId="856aa87f-7a9d-4071-82c3-6ba40ffe456f" providerId="ADAL" clId="{3A50C4FA-A5D7-49A1-9090-3F84BFF2D2E0}" dt="2023-02-07T10:13:30.693" v="5374" actId="700"/>
          <ac:spMkLst>
            <pc:docMk/>
            <pc:sldMk cId="1688615308" sldId="343"/>
            <ac:spMk id="4" creationId="{C339E871-3FA9-6A80-55CE-C3000A158875}"/>
          </ac:spMkLst>
        </pc:spChg>
        <pc:spChg chg="add del mod ord">
          <ac:chgData name="Liesbeth Meeus (imec)" userId="856aa87f-7a9d-4071-82c3-6ba40ffe456f" providerId="ADAL" clId="{3A50C4FA-A5D7-49A1-9090-3F84BFF2D2E0}" dt="2023-02-07T10:13:34.387" v="5375" actId="700"/>
          <ac:spMkLst>
            <pc:docMk/>
            <pc:sldMk cId="1688615308" sldId="343"/>
            <ac:spMk id="5" creationId="{FF988FB9-6369-8284-2808-E6DCE9766C6A}"/>
          </ac:spMkLst>
        </pc:spChg>
        <pc:spChg chg="add del mod ord">
          <ac:chgData name="Liesbeth Meeus (imec)" userId="856aa87f-7a9d-4071-82c3-6ba40ffe456f" providerId="ADAL" clId="{3A50C4FA-A5D7-49A1-9090-3F84BFF2D2E0}" dt="2023-02-07T10:13:34.387" v="5375" actId="700"/>
          <ac:spMkLst>
            <pc:docMk/>
            <pc:sldMk cId="1688615308" sldId="343"/>
            <ac:spMk id="6" creationId="{677BA858-D4AD-69D0-7661-AC79ED80F037}"/>
          </ac:spMkLst>
        </pc:spChg>
        <pc:spChg chg="add mod ord">
          <ac:chgData name="Liesbeth Meeus (imec)" userId="856aa87f-7a9d-4071-82c3-6ba40ffe456f" providerId="ADAL" clId="{3A50C4FA-A5D7-49A1-9090-3F84BFF2D2E0}" dt="2023-02-07T10:13:47.605" v="5390" actId="20577"/>
          <ac:spMkLst>
            <pc:docMk/>
            <pc:sldMk cId="1688615308" sldId="343"/>
            <ac:spMk id="7" creationId="{BED4EB3A-7C17-FB1B-A470-042FE220BAE9}"/>
          </ac:spMkLst>
        </pc:spChg>
        <pc:spChg chg="add mod ord">
          <ac:chgData name="Liesbeth Meeus (imec)" userId="856aa87f-7a9d-4071-82c3-6ba40ffe456f" providerId="ADAL" clId="{3A50C4FA-A5D7-49A1-9090-3F84BFF2D2E0}" dt="2023-02-07T10:14:04.627" v="5431" actId="20577"/>
          <ac:spMkLst>
            <pc:docMk/>
            <pc:sldMk cId="1688615308" sldId="343"/>
            <ac:spMk id="8" creationId="{F1DDEBAF-FC17-8663-AEE5-B56BC332F0EB}"/>
          </ac:spMkLst>
        </pc:spChg>
      </pc:sldChg>
      <pc:sldChg chg="modNotesTx">
        <pc:chgData name="Liesbeth Meeus (imec)" userId="856aa87f-7a9d-4071-82c3-6ba40ffe456f" providerId="ADAL" clId="{3A50C4FA-A5D7-49A1-9090-3F84BFF2D2E0}" dt="2023-02-16T11:44:51.691" v="6360" actId="20577"/>
        <pc:sldMkLst>
          <pc:docMk/>
          <pc:sldMk cId="2123453810" sldId="346"/>
        </pc:sldMkLst>
      </pc:sldChg>
      <pc:sldChg chg="modNotesTx">
        <pc:chgData name="Liesbeth Meeus (imec)" userId="856aa87f-7a9d-4071-82c3-6ba40ffe456f" providerId="ADAL" clId="{3A50C4FA-A5D7-49A1-9090-3F84BFF2D2E0}" dt="2023-02-16T11:45:00.813" v="6372" actId="20577"/>
        <pc:sldMkLst>
          <pc:docMk/>
          <pc:sldMk cId="3455947243" sldId="347"/>
        </pc:sldMkLst>
      </pc:sldChg>
      <pc:sldChg chg="modNotesTx">
        <pc:chgData name="Liesbeth Meeus (imec)" userId="856aa87f-7a9d-4071-82c3-6ba40ffe456f" providerId="ADAL" clId="{3A50C4FA-A5D7-49A1-9090-3F84BFF2D2E0}" dt="2023-02-16T11:44:44.915" v="6352" actId="20577"/>
        <pc:sldMkLst>
          <pc:docMk/>
          <pc:sldMk cId="3232497932" sldId="348"/>
        </pc:sldMkLst>
      </pc:sldChg>
      <pc:sldChg chg="modNotesTx">
        <pc:chgData name="Liesbeth Meeus (imec)" userId="856aa87f-7a9d-4071-82c3-6ba40ffe456f" providerId="ADAL" clId="{3A50C4FA-A5D7-49A1-9090-3F84BFF2D2E0}" dt="2023-02-16T11:44:55.584" v="6366" actId="20577"/>
        <pc:sldMkLst>
          <pc:docMk/>
          <pc:sldMk cId="2329340376" sldId="349"/>
        </pc:sldMkLst>
      </pc:sldChg>
      <pc:sldMasterChg chg="delSldLayout">
        <pc:chgData name="Liesbeth Meeus (imec)" userId="856aa87f-7a9d-4071-82c3-6ba40ffe456f" providerId="ADAL" clId="{3A50C4FA-A5D7-49A1-9090-3F84BFF2D2E0}" dt="2023-01-30T14:02:38.438" v="1449" actId="47"/>
        <pc:sldMasterMkLst>
          <pc:docMk/>
          <pc:sldMasterMk cId="0" sldId="2147483648"/>
        </pc:sldMasterMkLst>
        <pc:sldLayoutChg chg="del">
          <pc:chgData name="Liesbeth Meeus (imec)" userId="856aa87f-7a9d-4071-82c3-6ba40ffe456f" providerId="ADAL" clId="{3A50C4FA-A5D7-49A1-9090-3F84BFF2D2E0}" dt="2023-01-30T14:01:38.915" v="1435" actId="47"/>
          <pc:sldLayoutMkLst>
            <pc:docMk/>
            <pc:sldMasterMk cId="0" sldId="2147483648"/>
            <pc:sldLayoutMk cId="0" sldId="2147483659"/>
          </pc:sldLayoutMkLst>
        </pc:sldLayoutChg>
        <pc:sldLayoutChg chg="del">
          <pc:chgData name="Liesbeth Meeus (imec)" userId="856aa87f-7a9d-4071-82c3-6ba40ffe456f" providerId="ADAL" clId="{3A50C4FA-A5D7-49A1-9090-3F84BFF2D2E0}" dt="2023-01-30T14:02:38.438" v="1449" actId="47"/>
          <pc:sldLayoutMkLst>
            <pc:docMk/>
            <pc:sldMasterMk cId="0" sldId="2147483648"/>
            <pc:sldLayoutMk cId="0" sldId="2147483663"/>
          </pc:sldLayoutMkLst>
        </pc:sldLayoutChg>
      </pc:sldMasterChg>
      <pc:sldMasterChg chg="del delSldLayout">
        <pc:chgData name="Liesbeth Meeus (imec)" userId="856aa87f-7a9d-4071-82c3-6ba40ffe456f" providerId="ADAL" clId="{3A50C4FA-A5D7-49A1-9090-3F84BFF2D2E0}" dt="2023-02-14T10:23:23.014" v="6091" actId="2696"/>
        <pc:sldMasterMkLst>
          <pc:docMk/>
          <pc:sldMasterMk cId="0" sldId="2147483673"/>
        </pc:sldMasterMkLst>
        <pc:sldLayoutChg chg="del">
          <pc:chgData name="Liesbeth Meeus (imec)" userId="856aa87f-7a9d-4071-82c3-6ba40ffe456f" providerId="ADAL" clId="{3A50C4FA-A5D7-49A1-9090-3F84BFF2D2E0}" dt="2023-02-14T10:23:23.014" v="6091" actId="2696"/>
          <pc:sldLayoutMkLst>
            <pc:docMk/>
            <pc:sldMasterMk cId="0" sldId="2147483673"/>
            <pc:sldLayoutMk cId="0" sldId="2147483675"/>
          </pc:sldLayoutMkLst>
        </pc:sldLayoutChg>
        <pc:sldLayoutChg chg="del">
          <pc:chgData name="Liesbeth Meeus (imec)" userId="856aa87f-7a9d-4071-82c3-6ba40ffe456f" providerId="ADAL" clId="{3A50C4FA-A5D7-49A1-9090-3F84BFF2D2E0}" dt="2023-02-14T10:23:23.014" v="6091" actId="2696"/>
          <pc:sldLayoutMkLst>
            <pc:docMk/>
            <pc:sldMasterMk cId="0" sldId="2147483673"/>
            <pc:sldLayoutMk cId="0" sldId="2147483676"/>
          </pc:sldLayoutMkLst>
        </pc:sldLayoutChg>
        <pc:sldLayoutChg chg="del">
          <pc:chgData name="Liesbeth Meeus (imec)" userId="856aa87f-7a9d-4071-82c3-6ba40ffe456f" providerId="ADAL" clId="{3A50C4FA-A5D7-49A1-9090-3F84BFF2D2E0}" dt="2023-02-14T10:23:23.014" v="6091" actId="2696"/>
          <pc:sldLayoutMkLst>
            <pc:docMk/>
            <pc:sldMasterMk cId="0" sldId="2147483673"/>
            <pc:sldLayoutMk cId="0" sldId="2147483677"/>
          </pc:sldLayoutMkLst>
        </pc:sldLayoutChg>
        <pc:sldLayoutChg chg="del">
          <pc:chgData name="Liesbeth Meeus (imec)" userId="856aa87f-7a9d-4071-82c3-6ba40ffe456f" providerId="ADAL" clId="{3A50C4FA-A5D7-49A1-9090-3F84BFF2D2E0}" dt="2023-02-14T10:23:23.014" v="6091" actId="2696"/>
          <pc:sldLayoutMkLst>
            <pc:docMk/>
            <pc:sldMasterMk cId="0" sldId="2147483673"/>
            <pc:sldLayoutMk cId="0" sldId="2147483678"/>
          </pc:sldLayoutMkLst>
        </pc:sldLayoutChg>
        <pc:sldLayoutChg chg="del">
          <pc:chgData name="Liesbeth Meeus (imec)" userId="856aa87f-7a9d-4071-82c3-6ba40ffe456f" providerId="ADAL" clId="{3A50C4FA-A5D7-49A1-9090-3F84BFF2D2E0}" dt="2023-02-14T10:23:23.014" v="6091" actId="2696"/>
          <pc:sldLayoutMkLst>
            <pc:docMk/>
            <pc:sldMasterMk cId="0" sldId="2147483673"/>
            <pc:sldLayoutMk cId="0" sldId="2147483679"/>
          </pc:sldLayoutMkLst>
        </pc:sldLayoutChg>
        <pc:sldLayoutChg chg="del">
          <pc:chgData name="Liesbeth Meeus (imec)" userId="856aa87f-7a9d-4071-82c3-6ba40ffe456f" providerId="ADAL" clId="{3A50C4FA-A5D7-49A1-9090-3F84BFF2D2E0}" dt="2023-02-14T10:23:23.014" v="6091" actId="2696"/>
          <pc:sldLayoutMkLst>
            <pc:docMk/>
            <pc:sldMasterMk cId="0" sldId="2147483673"/>
            <pc:sldLayoutMk cId="0" sldId="2147483680"/>
          </pc:sldLayoutMkLst>
        </pc:sldLayoutChg>
        <pc:sldLayoutChg chg="del">
          <pc:chgData name="Liesbeth Meeus (imec)" userId="856aa87f-7a9d-4071-82c3-6ba40ffe456f" providerId="ADAL" clId="{3A50C4FA-A5D7-49A1-9090-3F84BFF2D2E0}" dt="2023-02-14T10:23:23.014" v="6091" actId="2696"/>
          <pc:sldLayoutMkLst>
            <pc:docMk/>
            <pc:sldMasterMk cId="0" sldId="2147483673"/>
            <pc:sldLayoutMk cId="0" sldId="2147483681"/>
          </pc:sldLayoutMkLst>
        </pc:sldLayoutChg>
        <pc:sldLayoutChg chg="del">
          <pc:chgData name="Liesbeth Meeus (imec)" userId="856aa87f-7a9d-4071-82c3-6ba40ffe456f" providerId="ADAL" clId="{3A50C4FA-A5D7-49A1-9090-3F84BFF2D2E0}" dt="2023-02-14T10:23:23.014" v="6091" actId="2696"/>
          <pc:sldLayoutMkLst>
            <pc:docMk/>
            <pc:sldMasterMk cId="0" sldId="2147483673"/>
            <pc:sldLayoutMk cId="0" sldId="2147483682"/>
          </pc:sldLayoutMkLst>
        </pc:sldLayoutChg>
        <pc:sldLayoutChg chg="del">
          <pc:chgData name="Liesbeth Meeus (imec)" userId="856aa87f-7a9d-4071-82c3-6ba40ffe456f" providerId="ADAL" clId="{3A50C4FA-A5D7-49A1-9090-3F84BFF2D2E0}" dt="2023-02-14T10:23:23.014" v="6091" actId="2696"/>
          <pc:sldLayoutMkLst>
            <pc:docMk/>
            <pc:sldMasterMk cId="0" sldId="2147483673"/>
            <pc:sldLayoutMk cId="0" sldId="2147483683"/>
          </pc:sldLayoutMkLst>
        </pc:sldLayoutChg>
        <pc:sldLayoutChg chg="del">
          <pc:chgData name="Liesbeth Meeus (imec)" userId="856aa87f-7a9d-4071-82c3-6ba40ffe456f" providerId="ADAL" clId="{3A50C4FA-A5D7-49A1-9090-3F84BFF2D2E0}" dt="2023-02-14T10:23:23.014" v="6091" actId="2696"/>
          <pc:sldLayoutMkLst>
            <pc:docMk/>
            <pc:sldMasterMk cId="0" sldId="2147483673"/>
            <pc:sldLayoutMk cId="0" sldId="2147483684"/>
          </pc:sldLayoutMkLst>
        </pc:sldLayoutChg>
      </pc:sldMasterChg>
    </pc:docChg>
  </pc:docChgLst>
  <pc:docChgLst>
    <pc:chgData name="Sitt Min Oo (imec-UGent)" userId="S::minoo28@imec.be::45f6610d-910e-40b2-bda1-dcd4e0d9c359" providerId="AD" clId="Web-{798C53A6-4419-B45A-AA0B-4D668D75897F}"/>
    <pc:docChg chg="mod addSld delSld modSld">
      <pc:chgData name="Sitt Min Oo (imec-UGent)" userId="S::minoo28@imec.be::45f6610d-910e-40b2-bda1-dcd4e0d9c359" providerId="AD" clId="Web-{798C53A6-4419-B45A-AA0B-4D668D75897F}" dt="2023-02-12T21:03:46.392" v="502" actId="20577"/>
      <pc:docMkLst>
        <pc:docMk/>
      </pc:docMkLst>
      <pc:sldChg chg="addSp delSp modSp del">
        <pc:chgData name="Sitt Min Oo (imec-UGent)" userId="S::minoo28@imec.be::45f6610d-910e-40b2-bda1-dcd4e0d9c359" providerId="AD" clId="Web-{798C53A6-4419-B45A-AA0B-4D668D75897F}" dt="2023-02-12T17:49:07.453" v="17"/>
        <pc:sldMkLst>
          <pc:docMk/>
          <pc:sldMk cId="0" sldId="303"/>
        </pc:sldMkLst>
        <pc:spChg chg="add mod">
          <ac:chgData name="Sitt Min Oo (imec-UGent)" userId="S::minoo28@imec.be::45f6610d-910e-40b2-bda1-dcd4e0d9c359" providerId="AD" clId="Web-{798C53A6-4419-B45A-AA0B-4D668D75897F}" dt="2023-02-12T17:49:00.905" v="16"/>
          <ac:spMkLst>
            <pc:docMk/>
            <pc:sldMk cId="0" sldId="303"/>
            <ac:spMk id="4" creationId="{41A3B0A4-C0D3-8487-6E64-9AAA9134C57B}"/>
          </ac:spMkLst>
        </pc:spChg>
        <pc:spChg chg="del mod">
          <ac:chgData name="Sitt Min Oo (imec-UGent)" userId="S::minoo28@imec.be::45f6610d-910e-40b2-bda1-dcd4e0d9c359" providerId="AD" clId="Web-{798C53A6-4419-B45A-AA0B-4D668D75897F}" dt="2023-02-12T17:49:00.905" v="16"/>
          <ac:spMkLst>
            <pc:docMk/>
            <pc:sldMk cId="0" sldId="303"/>
            <ac:spMk id="926" creationId="{00000000-0000-0000-0000-000000000000}"/>
          </ac:spMkLst>
        </pc:spChg>
      </pc:sldChg>
      <pc:sldChg chg="delSp">
        <pc:chgData name="Sitt Min Oo (imec-UGent)" userId="S::minoo28@imec.be::45f6610d-910e-40b2-bda1-dcd4e0d9c359" providerId="AD" clId="Web-{798C53A6-4419-B45A-AA0B-4D668D75897F}" dt="2023-02-12T20:56:09.021" v="383"/>
        <pc:sldMkLst>
          <pc:docMk/>
          <pc:sldMk cId="3446815566" sldId="336"/>
        </pc:sldMkLst>
        <pc:spChg chg="del">
          <ac:chgData name="Sitt Min Oo (imec-UGent)" userId="S::minoo28@imec.be::45f6610d-910e-40b2-bda1-dcd4e0d9c359" providerId="AD" clId="Web-{798C53A6-4419-B45A-AA0B-4D668D75897F}" dt="2023-02-12T20:56:09.021" v="383"/>
          <ac:spMkLst>
            <pc:docMk/>
            <pc:sldMk cId="3446815566" sldId="336"/>
            <ac:spMk id="4" creationId="{FF2945C3-8396-3A11-2410-003282299E04}"/>
          </ac:spMkLst>
        </pc:spChg>
      </pc:sldChg>
      <pc:sldChg chg="delSp modSp">
        <pc:chgData name="Sitt Min Oo (imec-UGent)" userId="S::minoo28@imec.be::45f6610d-910e-40b2-bda1-dcd4e0d9c359" providerId="AD" clId="Web-{798C53A6-4419-B45A-AA0B-4D668D75897F}" dt="2023-02-12T20:56:02.099" v="382"/>
        <pc:sldMkLst>
          <pc:docMk/>
          <pc:sldMk cId="1782122382" sldId="337"/>
        </pc:sldMkLst>
        <pc:spChg chg="mod">
          <ac:chgData name="Sitt Min Oo (imec-UGent)" userId="S::minoo28@imec.be::45f6610d-910e-40b2-bda1-dcd4e0d9c359" providerId="AD" clId="Web-{798C53A6-4419-B45A-AA0B-4D668D75897F}" dt="2023-02-12T20:13:28.365" v="131" actId="20577"/>
          <ac:spMkLst>
            <pc:docMk/>
            <pc:sldMk cId="1782122382" sldId="337"/>
            <ac:spMk id="3" creationId="{05B0356D-464B-5B5F-BA76-D40ADB743CBF}"/>
          </ac:spMkLst>
        </pc:spChg>
        <pc:spChg chg="del">
          <ac:chgData name="Sitt Min Oo (imec-UGent)" userId="S::minoo28@imec.be::45f6610d-910e-40b2-bda1-dcd4e0d9c359" providerId="AD" clId="Web-{798C53A6-4419-B45A-AA0B-4D668D75897F}" dt="2023-02-12T20:56:02.099" v="382"/>
          <ac:spMkLst>
            <pc:docMk/>
            <pc:sldMk cId="1782122382" sldId="337"/>
            <ac:spMk id="4" creationId="{0353FA6B-188C-B6A4-E1AF-02D5B92D6F3F}"/>
          </ac:spMkLst>
        </pc:spChg>
      </pc:sldChg>
      <pc:sldChg chg="delSp modSp add replId">
        <pc:chgData name="Sitt Min Oo (imec-UGent)" userId="S::minoo28@imec.be::45f6610d-910e-40b2-bda1-dcd4e0d9c359" providerId="AD" clId="Web-{798C53A6-4419-B45A-AA0B-4D668D75897F}" dt="2023-02-12T21:02:54.969" v="498" actId="20577"/>
        <pc:sldMkLst>
          <pc:docMk/>
          <pc:sldMk cId="2123453810" sldId="346"/>
        </pc:sldMkLst>
        <pc:spChg chg="mod">
          <ac:chgData name="Sitt Min Oo (imec-UGent)" userId="S::minoo28@imec.be::45f6610d-910e-40b2-bda1-dcd4e0d9c359" providerId="AD" clId="Web-{798C53A6-4419-B45A-AA0B-4D668D75897F}" dt="2023-02-12T17:49:21.109" v="27" actId="20577"/>
          <ac:spMkLst>
            <pc:docMk/>
            <pc:sldMk cId="2123453810" sldId="346"/>
            <ac:spMk id="2" creationId="{F342B788-7DD5-55C4-462C-DF8024734A05}"/>
          </ac:spMkLst>
        </pc:spChg>
        <pc:spChg chg="mod">
          <ac:chgData name="Sitt Min Oo (imec-UGent)" userId="S::minoo28@imec.be::45f6610d-910e-40b2-bda1-dcd4e0d9c359" providerId="AD" clId="Web-{798C53A6-4419-B45A-AA0B-4D668D75897F}" dt="2023-02-12T21:02:54.969" v="498" actId="20577"/>
          <ac:spMkLst>
            <pc:docMk/>
            <pc:sldMk cId="2123453810" sldId="346"/>
            <ac:spMk id="3" creationId="{05B0356D-464B-5B5F-BA76-D40ADB743CBF}"/>
          </ac:spMkLst>
        </pc:spChg>
        <pc:spChg chg="del">
          <ac:chgData name="Sitt Min Oo (imec-UGent)" userId="S::minoo28@imec.be::45f6610d-910e-40b2-bda1-dcd4e0d9c359" providerId="AD" clId="Web-{798C53A6-4419-B45A-AA0B-4D668D75897F}" dt="2023-02-12T20:55:56.364" v="381"/>
          <ac:spMkLst>
            <pc:docMk/>
            <pc:sldMk cId="2123453810" sldId="346"/>
            <ac:spMk id="4" creationId="{0353FA6B-188C-B6A4-E1AF-02D5B92D6F3F}"/>
          </ac:spMkLst>
        </pc:spChg>
      </pc:sldChg>
      <pc:sldChg chg="modSp new">
        <pc:chgData name="Sitt Min Oo (imec-UGent)" userId="S::minoo28@imec.be::45f6610d-910e-40b2-bda1-dcd4e0d9c359" providerId="AD" clId="Web-{798C53A6-4419-B45A-AA0B-4D668D75897F}" dt="2023-02-12T21:03:46.392" v="502" actId="20577"/>
        <pc:sldMkLst>
          <pc:docMk/>
          <pc:sldMk cId="3455947243" sldId="347"/>
        </pc:sldMkLst>
        <pc:spChg chg="mod">
          <ac:chgData name="Sitt Min Oo (imec-UGent)" userId="S::minoo28@imec.be::45f6610d-910e-40b2-bda1-dcd4e0d9c359" providerId="AD" clId="Web-{798C53A6-4419-B45A-AA0B-4D668D75897F}" dt="2023-02-12T21:03:38.845" v="501" actId="20577"/>
          <ac:spMkLst>
            <pc:docMk/>
            <pc:sldMk cId="3455947243" sldId="347"/>
            <ac:spMk id="2" creationId="{96CE9529-E60B-6A43-2C32-81F386418E27}"/>
          </ac:spMkLst>
        </pc:spChg>
        <pc:spChg chg="mod">
          <ac:chgData name="Sitt Min Oo (imec-UGent)" userId="S::minoo28@imec.be::45f6610d-910e-40b2-bda1-dcd4e0d9c359" providerId="AD" clId="Web-{798C53A6-4419-B45A-AA0B-4D668D75897F}" dt="2023-02-12T21:03:46.392" v="502" actId="20577"/>
          <ac:spMkLst>
            <pc:docMk/>
            <pc:sldMk cId="3455947243" sldId="347"/>
            <ac:spMk id="3" creationId="{B0C6EE18-90C3-459B-0A31-37D56F380577}"/>
          </ac:spMkLst>
        </pc:spChg>
      </pc:sldChg>
      <pc:sldChg chg="addSp delSp modSp new">
        <pc:chgData name="Sitt Min Oo (imec-UGent)" userId="S::minoo28@imec.be::45f6610d-910e-40b2-bda1-dcd4e0d9c359" providerId="AD" clId="Web-{798C53A6-4419-B45A-AA0B-4D668D75897F}" dt="2023-02-12T20:11:54.113" v="129" actId="20577"/>
        <pc:sldMkLst>
          <pc:docMk/>
          <pc:sldMk cId="3232497932" sldId="348"/>
        </pc:sldMkLst>
        <pc:spChg chg="mod">
          <ac:chgData name="Sitt Min Oo (imec-UGent)" userId="S::minoo28@imec.be::45f6610d-910e-40b2-bda1-dcd4e0d9c359" providerId="AD" clId="Web-{798C53A6-4419-B45A-AA0B-4D668D75897F}" dt="2023-02-12T20:11:54.113" v="129" actId="20577"/>
          <ac:spMkLst>
            <pc:docMk/>
            <pc:sldMk cId="3232497932" sldId="348"/>
            <ac:spMk id="2" creationId="{E28EB378-51E9-9A49-49EB-9A4EAD87BAB4}"/>
          </ac:spMkLst>
        </pc:spChg>
        <pc:spChg chg="del">
          <ac:chgData name="Sitt Min Oo (imec-UGent)" userId="S::minoo28@imec.be::45f6610d-910e-40b2-bda1-dcd4e0d9c359" providerId="AD" clId="Web-{798C53A6-4419-B45A-AA0B-4D668D75897F}" dt="2023-02-12T20:06:57.949" v="66"/>
          <ac:spMkLst>
            <pc:docMk/>
            <pc:sldMk cId="3232497932" sldId="348"/>
            <ac:spMk id="3" creationId="{4DF46B65-3FFB-5B8C-5562-EB4CCA140B57}"/>
          </ac:spMkLst>
        </pc:spChg>
        <pc:spChg chg="add mod">
          <ac:chgData name="Sitt Min Oo (imec-UGent)" userId="S::minoo28@imec.be::45f6610d-910e-40b2-bda1-dcd4e0d9c359" providerId="AD" clId="Web-{798C53A6-4419-B45A-AA0B-4D668D75897F}" dt="2023-02-12T20:10:37.564" v="102" actId="1076"/>
          <ac:spMkLst>
            <pc:docMk/>
            <pc:sldMk cId="3232497932" sldId="348"/>
            <ac:spMk id="5" creationId="{E1A90397-B78D-49CE-C521-64476A28AB41}"/>
          </ac:spMkLst>
        </pc:spChg>
        <pc:picChg chg="add mod">
          <ac:chgData name="Sitt Min Oo (imec-UGent)" userId="S::minoo28@imec.be::45f6610d-910e-40b2-bda1-dcd4e0d9c359" providerId="AD" clId="Web-{798C53A6-4419-B45A-AA0B-4D668D75897F}" dt="2023-02-12T20:06:52.527" v="65" actId="1076"/>
          <ac:picMkLst>
            <pc:docMk/>
            <pc:sldMk cId="3232497932" sldId="348"/>
            <ac:picMk id="4" creationId="{DE114D52-C809-4D41-ECB7-F06E4CE198C5}"/>
          </ac:picMkLst>
        </pc:picChg>
      </pc:sldChg>
      <pc:sldChg chg="addSp delSp modSp new">
        <pc:chgData name="Sitt Min Oo (imec-UGent)" userId="S::minoo28@imec.be::45f6610d-910e-40b2-bda1-dcd4e0d9c359" providerId="AD" clId="Web-{798C53A6-4419-B45A-AA0B-4D668D75897F}" dt="2023-02-12T20:51:38.545" v="353" actId="1076"/>
        <pc:sldMkLst>
          <pc:docMk/>
          <pc:sldMk cId="2329340376" sldId="349"/>
        </pc:sldMkLst>
        <pc:spChg chg="mod">
          <ac:chgData name="Sitt Min Oo (imec-UGent)" userId="S::minoo28@imec.be::45f6610d-910e-40b2-bda1-dcd4e0d9c359" providerId="AD" clId="Web-{798C53A6-4419-B45A-AA0B-4D668D75897F}" dt="2023-02-12T20:51:19.044" v="344" actId="20577"/>
          <ac:spMkLst>
            <pc:docMk/>
            <pc:sldMk cId="2329340376" sldId="349"/>
            <ac:spMk id="2" creationId="{78474302-4120-8A81-3AD3-97328B8509AA}"/>
          </ac:spMkLst>
        </pc:spChg>
        <pc:spChg chg="del">
          <ac:chgData name="Sitt Min Oo (imec-UGent)" userId="S::minoo28@imec.be::45f6610d-910e-40b2-bda1-dcd4e0d9c359" providerId="AD" clId="Web-{798C53A6-4419-B45A-AA0B-4D668D75897F}" dt="2023-02-12T20:51:23.216" v="345"/>
          <ac:spMkLst>
            <pc:docMk/>
            <pc:sldMk cId="2329340376" sldId="349"/>
            <ac:spMk id="3" creationId="{6F2678C5-9E2E-D391-0A79-557C1692D9EB}"/>
          </ac:spMkLst>
        </pc:spChg>
        <pc:picChg chg="add del mod">
          <ac:chgData name="Sitt Min Oo (imec-UGent)" userId="S::minoo28@imec.be::45f6610d-910e-40b2-bda1-dcd4e0d9c359" providerId="AD" clId="Web-{798C53A6-4419-B45A-AA0B-4D668D75897F}" dt="2023-02-12T20:51:30.591" v="348"/>
          <ac:picMkLst>
            <pc:docMk/>
            <pc:sldMk cId="2329340376" sldId="349"/>
            <ac:picMk id="4" creationId="{8E5476AB-D525-DCFF-1EA7-817A3A296D40}"/>
          </ac:picMkLst>
        </pc:picChg>
        <pc:picChg chg="add mod">
          <ac:chgData name="Sitt Min Oo (imec-UGent)" userId="S::minoo28@imec.be::45f6610d-910e-40b2-bda1-dcd4e0d9c359" providerId="AD" clId="Web-{798C53A6-4419-B45A-AA0B-4D668D75897F}" dt="2023-02-12T20:51:38.545" v="353" actId="1076"/>
          <ac:picMkLst>
            <pc:docMk/>
            <pc:sldMk cId="2329340376" sldId="349"/>
            <ac:picMk id="5" creationId="{18F95774-1F35-6995-125E-EE2B0C93C6E9}"/>
          </ac:picMkLst>
        </pc:picChg>
      </pc:sldChg>
    </pc:docChg>
  </pc:docChgLst>
  <pc:docChgLst>
    <pc:chgData name="Vlassenroot Eveline" userId="S::eveline.vlassenroot_vlaanderen.be#ext#@imecinternational.onmicrosoft.com::ae08e39f-b712-4ab9-b3dc-1cd00ed04b15" providerId="AD" clId="Web-{EF4B2052-02BE-9848-46F1-7C78D14CBDF4}"/>
    <pc:docChg chg="modSld">
      <pc:chgData name="Vlassenroot Eveline" userId="S::eveline.vlassenroot_vlaanderen.be#ext#@imecinternational.onmicrosoft.com::ae08e39f-b712-4ab9-b3dc-1cd00ed04b15" providerId="AD" clId="Web-{EF4B2052-02BE-9848-46F1-7C78D14CBDF4}" dt="2023-03-02T09:54:12.120" v="10" actId="20577"/>
      <pc:docMkLst>
        <pc:docMk/>
      </pc:docMkLst>
      <pc:sldChg chg="modSp">
        <pc:chgData name="Vlassenroot Eveline" userId="S::eveline.vlassenroot_vlaanderen.be#ext#@imecinternational.onmicrosoft.com::ae08e39f-b712-4ab9-b3dc-1cd00ed04b15" providerId="AD" clId="Web-{EF4B2052-02BE-9848-46F1-7C78D14CBDF4}" dt="2023-03-02T09:54:12.120" v="10" actId="20577"/>
        <pc:sldMkLst>
          <pc:docMk/>
          <pc:sldMk cId="0" sldId="320"/>
        </pc:sldMkLst>
        <pc:spChg chg="mod">
          <ac:chgData name="Vlassenroot Eveline" userId="S::eveline.vlassenroot_vlaanderen.be#ext#@imecinternational.onmicrosoft.com::ae08e39f-b712-4ab9-b3dc-1cd00ed04b15" providerId="AD" clId="Web-{EF4B2052-02BE-9848-46F1-7C78D14CBDF4}" dt="2023-03-02T09:54:12.120" v="10" actId="20577"/>
          <ac:spMkLst>
            <pc:docMk/>
            <pc:sldMk cId="0" sldId="320"/>
            <ac:spMk id="1111" creationId="{00000000-0000-0000-0000-000000000000}"/>
          </ac:spMkLst>
        </pc:spChg>
      </pc:sldChg>
    </pc:docChg>
  </pc:docChgLst>
  <pc:docChgLst>
    <pc:chgData name="Schepers Dimitri" userId="S::dimitri.schepers_vlaanderen.be#ext#@imecinternational.onmicrosoft.com::49da84fa-4391-43b0-a6b4-6020ec16993a" providerId="AD" clId="Web-{68AB5C13-547A-3C86-6636-47D54E6EBFBC}"/>
    <pc:docChg chg="modSld">
      <pc:chgData name="Schepers Dimitri" userId="S::dimitri.schepers_vlaanderen.be#ext#@imecinternational.onmicrosoft.com::49da84fa-4391-43b0-a6b4-6020ec16993a" providerId="AD" clId="Web-{68AB5C13-547A-3C86-6636-47D54E6EBFBC}" dt="2023-02-16T12:01:37.654" v="12" actId="20577"/>
      <pc:docMkLst>
        <pc:docMk/>
      </pc:docMkLst>
      <pc:sldChg chg="modSp">
        <pc:chgData name="Schepers Dimitri" userId="S::dimitri.schepers_vlaanderen.be#ext#@imecinternational.onmicrosoft.com::49da84fa-4391-43b0-a6b4-6020ec16993a" providerId="AD" clId="Web-{68AB5C13-547A-3C86-6636-47D54E6EBFBC}" dt="2023-02-16T12:01:37.654" v="12" actId="20577"/>
        <pc:sldMkLst>
          <pc:docMk/>
          <pc:sldMk cId="3548529554" sldId="352"/>
        </pc:sldMkLst>
        <pc:spChg chg="mod">
          <ac:chgData name="Schepers Dimitri" userId="S::dimitri.schepers_vlaanderen.be#ext#@imecinternational.onmicrosoft.com::49da84fa-4391-43b0-a6b4-6020ec16993a" providerId="AD" clId="Web-{68AB5C13-547A-3C86-6636-47D54E6EBFBC}" dt="2023-02-16T11:55:51.690" v="8" actId="1076"/>
          <ac:spMkLst>
            <pc:docMk/>
            <pc:sldMk cId="3548529554" sldId="352"/>
            <ac:spMk id="25" creationId="{40130B29-98EA-42E5-8A5D-4972E64BB931}"/>
          </ac:spMkLst>
        </pc:spChg>
        <pc:spChg chg="mod">
          <ac:chgData name="Schepers Dimitri" userId="S::dimitri.schepers_vlaanderen.be#ext#@imecinternational.onmicrosoft.com::49da84fa-4391-43b0-a6b4-6020ec16993a" providerId="AD" clId="Web-{68AB5C13-547A-3C86-6636-47D54E6EBFBC}" dt="2023-02-16T11:55:45.643" v="7" actId="1076"/>
          <ac:spMkLst>
            <pc:docMk/>
            <pc:sldMk cId="3548529554" sldId="352"/>
            <ac:spMk id="36" creationId="{90023497-F1D0-4A98-A594-5BCD42859E06}"/>
          </ac:spMkLst>
        </pc:spChg>
        <pc:spChg chg="mod">
          <ac:chgData name="Schepers Dimitri" userId="S::dimitri.schepers_vlaanderen.be#ext#@imecinternational.onmicrosoft.com::49da84fa-4391-43b0-a6b4-6020ec16993a" providerId="AD" clId="Web-{68AB5C13-547A-3C86-6636-47D54E6EBFBC}" dt="2023-02-16T11:55:40.877" v="6" actId="1076"/>
          <ac:spMkLst>
            <pc:docMk/>
            <pc:sldMk cId="3548529554" sldId="352"/>
            <ac:spMk id="37" creationId="{577F073D-DB87-4534-AA1C-15B4124422B2}"/>
          </ac:spMkLst>
        </pc:spChg>
        <pc:spChg chg="mod">
          <ac:chgData name="Schepers Dimitri" userId="S::dimitri.schepers_vlaanderen.be#ext#@imecinternational.onmicrosoft.com::49da84fa-4391-43b0-a6b4-6020ec16993a" providerId="AD" clId="Web-{68AB5C13-547A-3C86-6636-47D54E6EBFBC}" dt="2023-02-16T12:01:37.654" v="12" actId="20577"/>
          <ac:spMkLst>
            <pc:docMk/>
            <pc:sldMk cId="3548529554" sldId="352"/>
            <ac:spMk id="38" creationId="{A0518C6B-155C-4855-94C9-2B04C90EA9D7}"/>
          </ac:spMkLst>
        </pc:spChg>
      </pc:sldChg>
    </pc:docChg>
  </pc:docChgLst>
  <pc:docChgLst>
    <pc:chgData name="Vlassenroot Eveline" userId="S::eveline.vlassenroot_vlaanderen.be#ext#@imecinternational.onmicrosoft.com::ae08e39f-b712-4ab9-b3dc-1cd00ed04b15" providerId="AD" clId="Web-{1931E0C5-F504-00F6-E5C5-DAD4FB6FF56A}"/>
    <pc:docChg chg="modSld">
      <pc:chgData name="Vlassenroot Eveline" userId="S::eveline.vlassenroot_vlaanderen.be#ext#@imecinternational.onmicrosoft.com::ae08e39f-b712-4ab9-b3dc-1cd00ed04b15" providerId="AD" clId="Web-{1931E0C5-F504-00F6-E5C5-DAD4FB6FF56A}" dt="2023-02-16T11:48:50.899" v="5" actId="14100"/>
      <pc:docMkLst>
        <pc:docMk/>
      </pc:docMkLst>
      <pc:sldChg chg="modSp">
        <pc:chgData name="Vlassenroot Eveline" userId="S::eveline.vlassenroot_vlaanderen.be#ext#@imecinternational.onmicrosoft.com::ae08e39f-b712-4ab9-b3dc-1cd00ed04b15" providerId="AD" clId="Web-{1931E0C5-F504-00F6-E5C5-DAD4FB6FF56A}" dt="2023-02-16T11:48:50.899" v="5" actId="14100"/>
        <pc:sldMkLst>
          <pc:docMk/>
          <pc:sldMk cId="0" sldId="319"/>
        </pc:sldMkLst>
        <pc:spChg chg="mod">
          <ac:chgData name="Vlassenroot Eveline" userId="S::eveline.vlassenroot_vlaanderen.be#ext#@imecinternational.onmicrosoft.com::ae08e39f-b712-4ab9-b3dc-1cd00ed04b15" providerId="AD" clId="Web-{1931E0C5-F504-00F6-E5C5-DAD4FB6FF56A}" dt="2023-02-16T11:48:50.899" v="5" actId="14100"/>
          <ac:spMkLst>
            <pc:docMk/>
            <pc:sldMk cId="0" sldId="319"/>
            <ac:spMk id="1104" creationId="{00000000-0000-0000-0000-000000000000}"/>
          </ac:spMkLst>
        </pc:spChg>
      </pc:sldChg>
    </pc:docChg>
  </pc:docChgLst>
  <pc:docChgLst>
    <pc:chgData name="Schepers Dimitri" userId="S::dimitri.schepers_vlaanderen.be#ext#@imecinternational.onmicrosoft.com::49da84fa-4391-43b0-a6b4-6020ec16993a" providerId="AD" clId="Web-{C9B6A3CB-1EDE-6F5C-0BAF-F0A149472B2A}"/>
    <pc:docChg chg="delSld">
      <pc:chgData name="Schepers Dimitri" userId="S::dimitri.schepers_vlaanderen.be#ext#@imecinternational.onmicrosoft.com::49da84fa-4391-43b0-a6b4-6020ec16993a" providerId="AD" clId="Web-{C9B6A3CB-1EDE-6F5C-0BAF-F0A149472B2A}" dt="2023-02-14T16:33:03.584" v="4"/>
      <pc:docMkLst>
        <pc:docMk/>
      </pc:docMkLst>
      <pc:sldChg chg="del">
        <pc:chgData name="Schepers Dimitri" userId="S::dimitri.schepers_vlaanderen.be#ext#@imecinternational.onmicrosoft.com::49da84fa-4391-43b0-a6b4-6020ec16993a" providerId="AD" clId="Web-{C9B6A3CB-1EDE-6F5C-0BAF-F0A149472B2A}" dt="2023-02-14T16:32:26.208" v="0"/>
        <pc:sldMkLst>
          <pc:docMk/>
          <pc:sldMk cId="1444622598" sldId="359"/>
        </pc:sldMkLst>
      </pc:sldChg>
      <pc:sldChg chg="del">
        <pc:chgData name="Schepers Dimitri" userId="S::dimitri.schepers_vlaanderen.be#ext#@imecinternational.onmicrosoft.com::49da84fa-4391-43b0-a6b4-6020ec16993a" providerId="AD" clId="Web-{C9B6A3CB-1EDE-6F5C-0BAF-F0A149472B2A}" dt="2023-02-14T16:32:32.802" v="1"/>
        <pc:sldMkLst>
          <pc:docMk/>
          <pc:sldMk cId="866314529" sldId="361"/>
        </pc:sldMkLst>
      </pc:sldChg>
      <pc:sldChg chg="del">
        <pc:chgData name="Schepers Dimitri" userId="S::dimitri.schepers_vlaanderen.be#ext#@imecinternational.onmicrosoft.com::49da84fa-4391-43b0-a6b4-6020ec16993a" providerId="AD" clId="Web-{C9B6A3CB-1EDE-6F5C-0BAF-F0A149472B2A}" dt="2023-02-14T16:32:38.943" v="2"/>
        <pc:sldMkLst>
          <pc:docMk/>
          <pc:sldMk cId="3276596369" sldId="362"/>
        </pc:sldMkLst>
      </pc:sldChg>
      <pc:sldChg chg="del">
        <pc:chgData name="Schepers Dimitri" userId="S::dimitri.schepers_vlaanderen.be#ext#@imecinternational.onmicrosoft.com::49da84fa-4391-43b0-a6b4-6020ec16993a" providerId="AD" clId="Web-{C9B6A3CB-1EDE-6F5C-0BAF-F0A149472B2A}" dt="2023-02-14T16:32:43.333" v="3"/>
        <pc:sldMkLst>
          <pc:docMk/>
          <pc:sldMk cId="1120678103" sldId="364"/>
        </pc:sldMkLst>
      </pc:sldChg>
      <pc:sldChg chg="del">
        <pc:chgData name="Schepers Dimitri" userId="S::dimitri.schepers_vlaanderen.be#ext#@imecinternational.onmicrosoft.com::49da84fa-4391-43b0-a6b4-6020ec16993a" providerId="AD" clId="Web-{C9B6A3CB-1EDE-6F5C-0BAF-F0A149472B2A}" dt="2023-02-14T16:33:03.584" v="4"/>
        <pc:sldMkLst>
          <pc:docMk/>
          <pc:sldMk cId="2855637427" sldId="366"/>
        </pc:sldMkLst>
      </pc:sldChg>
    </pc:docChg>
  </pc:docChgLst>
  <pc:docChgLst>
    <pc:chgData name="Vlassenroot Eveline" userId="S::eveline.vlassenroot_vlaanderen.be#ext#@imecinternational.onmicrosoft.com::ae08e39f-b712-4ab9-b3dc-1cd00ed04b15" providerId="AD" clId="Web-{81DD11D8-F33A-5943-B1FA-3FBC10038B7C}"/>
    <pc:docChg chg="addSld delSld modSld sldOrd addMainMaster modMainMaster">
      <pc:chgData name="Vlassenroot Eveline" userId="S::eveline.vlassenroot_vlaanderen.be#ext#@imecinternational.onmicrosoft.com::ae08e39f-b712-4ab9-b3dc-1cd00ed04b15" providerId="AD" clId="Web-{81DD11D8-F33A-5943-B1FA-3FBC10038B7C}" dt="2023-02-16T09:14:38.278" v="37"/>
      <pc:docMkLst>
        <pc:docMk/>
      </pc:docMkLst>
      <pc:sldChg chg="addSp delSp modSp mod modClrScheme chgLayout">
        <pc:chgData name="Vlassenroot Eveline" userId="S::eveline.vlassenroot_vlaanderen.be#ext#@imecinternational.onmicrosoft.com::ae08e39f-b712-4ab9-b3dc-1cd00ed04b15" providerId="AD" clId="Web-{81DD11D8-F33A-5943-B1FA-3FBC10038B7C}" dt="2023-02-16T09:13:16.556" v="21" actId="20577"/>
        <pc:sldMkLst>
          <pc:docMk/>
          <pc:sldMk cId="0" sldId="285"/>
        </pc:sldMkLst>
        <pc:spChg chg="add mod">
          <ac:chgData name="Vlassenroot Eveline" userId="S::eveline.vlassenroot_vlaanderen.be#ext#@imecinternational.onmicrosoft.com::ae08e39f-b712-4ab9-b3dc-1cd00ed04b15" providerId="AD" clId="Web-{81DD11D8-F33A-5943-B1FA-3FBC10038B7C}" dt="2023-02-16T09:13:16.556" v="21" actId="20577"/>
          <ac:spMkLst>
            <pc:docMk/>
            <pc:sldMk cId="0" sldId="285"/>
            <ac:spMk id="3" creationId="{5275B291-B2FB-D2A6-F563-BBD4B67E2260}"/>
          </ac:spMkLst>
        </pc:spChg>
        <pc:spChg chg="add del mod ord">
          <ac:chgData name="Vlassenroot Eveline" userId="S::eveline.vlassenroot_vlaanderen.be#ext#@imecinternational.onmicrosoft.com::ae08e39f-b712-4ab9-b3dc-1cd00ed04b15" providerId="AD" clId="Web-{81DD11D8-F33A-5943-B1FA-3FBC10038B7C}" dt="2023-02-16T09:13:05.962" v="19"/>
          <ac:spMkLst>
            <pc:docMk/>
            <pc:sldMk cId="0" sldId="285"/>
            <ac:spMk id="6" creationId="{895172C7-4086-D631-D601-FB5C25703EEE}"/>
          </ac:spMkLst>
        </pc:spChg>
        <pc:spChg chg="add del mod ord">
          <ac:chgData name="Vlassenroot Eveline" userId="S::eveline.vlassenroot_vlaanderen.be#ext#@imecinternational.onmicrosoft.com::ae08e39f-b712-4ab9-b3dc-1cd00ed04b15" providerId="AD" clId="Web-{81DD11D8-F33A-5943-B1FA-3FBC10038B7C}" dt="2023-02-16T09:13:05.775" v="17"/>
          <ac:spMkLst>
            <pc:docMk/>
            <pc:sldMk cId="0" sldId="285"/>
            <ac:spMk id="7" creationId="{BA21B913-24E9-CEC9-5E33-A2E818877B86}"/>
          </ac:spMkLst>
        </pc:spChg>
        <pc:spChg chg="add del mod ord">
          <ac:chgData name="Vlassenroot Eveline" userId="S::eveline.vlassenroot_vlaanderen.be#ext#@imecinternational.onmicrosoft.com::ae08e39f-b712-4ab9-b3dc-1cd00ed04b15" providerId="AD" clId="Web-{81DD11D8-F33A-5943-B1FA-3FBC10038B7C}" dt="2023-02-16T09:13:05.931" v="18"/>
          <ac:spMkLst>
            <pc:docMk/>
            <pc:sldMk cId="0" sldId="285"/>
            <ac:spMk id="8" creationId="{748C412C-425A-3B3E-3ACB-E1BB073855E1}"/>
          </ac:spMkLst>
        </pc:spChg>
        <pc:spChg chg="del">
          <ac:chgData name="Vlassenroot Eveline" userId="S::eveline.vlassenroot_vlaanderen.be#ext#@imecinternational.onmicrosoft.com::ae08e39f-b712-4ab9-b3dc-1cd00ed04b15" providerId="AD" clId="Web-{81DD11D8-F33A-5943-B1FA-3FBC10038B7C}" dt="2023-02-16T09:12:48.133" v="13"/>
          <ac:spMkLst>
            <pc:docMk/>
            <pc:sldMk cId="0" sldId="285"/>
            <ac:spMk id="530" creationId="{00000000-0000-0000-0000-000000000000}"/>
          </ac:spMkLst>
        </pc:spChg>
        <pc:cxnChg chg="add">
          <ac:chgData name="Vlassenroot Eveline" userId="S::eveline.vlassenroot_vlaanderen.be#ext#@imecinternational.onmicrosoft.com::ae08e39f-b712-4ab9-b3dc-1cd00ed04b15" providerId="AD" clId="Web-{81DD11D8-F33A-5943-B1FA-3FBC10038B7C}" dt="2023-02-16T09:12:53.118" v="15"/>
          <ac:cxnSpMkLst>
            <pc:docMk/>
            <pc:sldMk cId="0" sldId="285"/>
            <ac:cxnSpMk id="5" creationId="{A6A201DB-484C-FB8F-034E-3FD8B94400AC}"/>
          </ac:cxnSpMkLst>
        </pc:cxnChg>
      </pc:sldChg>
      <pc:sldChg chg="del ord">
        <pc:chgData name="Vlassenroot Eveline" userId="S::eveline.vlassenroot_vlaanderen.be#ext#@imecinternational.onmicrosoft.com::ae08e39f-b712-4ab9-b3dc-1cd00ed04b15" providerId="AD" clId="Web-{81DD11D8-F33A-5943-B1FA-3FBC10038B7C}" dt="2023-02-16T09:14:38.278" v="37"/>
        <pc:sldMkLst>
          <pc:docMk/>
          <pc:sldMk cId="0" sldId="286"/>
        </pc:sldMkLst>
      </pc:sldChg>
      <pc:sldChg chg="addSp delSp modSp mod modClrScheme chgLayout">
        <pc:chgData name="Vlassenroot Eveline" userId="S::eveline.vlassenroot_vlaanderen.be#ext#@imecinternational.onmicrosoft.com::ae08e39f-b712-4ab9-b3dc-1cd00ed04b15" providerId="AD" clId="Web-{81DD11D8-F33A-5943-B1FA-3FBC10038B7C}" dt="2023-02-16T09:14:03.167" v="35" actId="20577"/>
        <pc:sldMkLst>
          <pc:docMk/>
          <pc:sldMk cId="0" sldId="287"/>
        </pc:sldMkLst>
        <pc:spChg chg="add del mod ord">
          <ac:chgData name="Vlassenroot Eveline" userId="S::eveline.vlassenroot_vlaanderen.be#ext#@imecinternational.onmicrosoft.com::ae08e39f-b712-4ab9-b3dc-1cd00ed04b15" providerId="AD" clId="Web-{81DD11D8-F33A-5943-B1FA-3FBC10038B7C}" dt="2023-02-16T09:13:53.761" v="29"/>
          <ac:spMkLst>
            <pc:docMk/>
            <pc:sldMk cId="0" sldId="287"/>
            <ac:spMk id="3" creationId="{0820E33C-6AFE-F879-A31C-ECF44011E3EC}"/>
          </ac:spMkLst>
        </pc:spChg>
        <pc:spChg chg="add del mod ord">
          <ac:chgData name="Vlassenroot Eveline" userId="S::eveline.vlassenroot_vlaanderen.be#ext#@imecinternational.onmicrosoft.com::ae08e39f-b712-4ab9-b3dc-1cd00ed04b15" providerId="AD" clId="Web-{81DD11D8-F33A-5943-B1FA-3FBC10038B7C}" dt="2023-02-16T09:13:49.589" v="28"/>
          <ac:spMkLst>
            <pc:docMk/>
            <pc:sldMk cId="0" sldId="287"/>
            <ac:spMk id="6" creationId="{486E982D-D0D4-DF12-5D21-117F5A17AB2D}"/>
          </ac:spMkLst>
        </pc:spChg>
        <pc:spChg chg="add del mod ord">
          <ac:chgData name="Vlassenroot Eveline" userId="S::eveline.vlassenroot_vlaanderen.be#ext#@imecinternational.onmicrosoft.com::ae08e39f-b712-4ab9-b3dc-1cd00ed04b15" providerId="AD" clId="Web-{81DD11D8-F33A-5943-B1FA-3FBC10038B7C}" dt="2023-02-16T09:13:40.854" v="26"/>
          <ac:spMkLst>
            <pc:docMk/>
            <pc:sldMk cId="0" sldId="287"/>
            <ac:spMk id="7" creationId="{CE650E80-A67F-B14F-97C7-2BFD02A06B14}"/>
          </ac:spMkLst>
        </pc:spChg>
        <pc:spChg chg="add del mod ord">
          <ac:chgData name="Vlassenroot Eveline" userId="S::eveline.vlassenroot_vlaanderen.be#ext#@imecinternational.onmicrosoft.com::ae08e39f-b712-4ab9-b3dc-1cd00ed04b15" providerId="AD" clId="Web-{81DD11D8-F33A-5943-B1FA-3FBC10038B7C}" dt="2023-02-16T09:13:45.542" v="27"/>
          <ac:spMkLst>
            <pc:docMk/>
            <pc:sldMk cId="0" sldId="287"/>
            <ac:spMk id="8" creationId="{DC4467AC-7F5B-1AF0-D8E1-3DDD238D50E6}"/>
          </ac:spMkLst>
        </pc:spChg>
        <pc:spChg chg="add mod">
          <ac:chgData name="Vlassenroot Eveline" userId="S::eveline.vlassenroot_vlaanderen.be#ext#@imecinternational.onmicrosoft.com::ae08e39f-b712-4ab9-b3dc-1cd00ed04b15" providerId="AD" clId="Web-{81DD11D8-F33A-5943-B1FA-3FBC10038B7C}" dt="2023-02-16T09:14:03.167" v="35" actId="20577"/>
          <ac:spMkLst>
            <pc:docMk/>
            <pc:sldMk cId="0" sldId="287"/>
            <ac:spMk id="10" creationId="{B407000C-AE2C-80F3-BDE5-6437160670BD}"/>
          </ac:spMkLst>
        </pc:spChg>
        <pc:spChg chg="del">
          <ac:chgData name="Vlassenroot Eveline" userId="S::eveline.vlassenroot_vlaanderen.be#ext#@imecinternational.onmicrosoft.com::ae08e39f-b712-4ab9-b3dc-1cd00ed04b15" providerId="AD" clId="Web-{81DD11D8-F33A-5943-B1FA-3FBC10038B7C}" dt="2023-02-16T09:13:21.416" v="22"/>
          <ac:spMkLst>
            <pc:docMk/>
            <pc:sldMk cId="0" sldId="287"/>
            <ac:spMk id="592" creationId="{00000000-0000-0000-0000-000000000000}"/>
          </ac:spMkLst>
        </pc:spChg>
        <pc:cxnChg chg="add">
          <ac:chgData name="Vlassenroot Eveline" userId="S::eveline.vlassenroot_vlaanderen.be#ext#@imecinternational.onmicrosoft.com::ae08e39f-b712-4ab9-b3dc-1cd00ed04b15" providerId="AD" clId="Web-{81DD11D8-F33A-5943-B1FA-3FBC10038B7C}" dt="2023-02-16T09:13:26.682" v="24"/>
          <ac:cxnSpMkLst>
            <pc:docMk/>
            <pc:sldMk cId="0" sldId="287"/>
            <ac:cxnSpMk id="5" creationId="{0587D4CC-1AAD-5B2D-FAB6-6A42BE3619F8}"/>
          </ac:cxnSpMkLst>
        </pc:cxnChg>
      </pc:sldChg>
      <pc:sldChg chg="modSp">
        <pc:chgData name="Vlassenroot Eveline" userId="S::eveline.vlassenroot_vlaanderen.be#ext#@imecinternational.onmicrosoft.com::ae08e39f-b712-4ab9-b3dc-1cd00ed04b15" providerId="AD" clId="Web-{81DD11D8-F33A-5943-B1FA-3FBC10038B7C}" dt="2023-02-16T09:04:15.583" v="9" actId="20577"/>
        <pc:sldMkLst>
          <pc:docMk/>
          <pc:sldMk cId="1579508587" sldId="344"/>
        </pc:sldMkLst>
        <pc:spChg chg="mod">
          <ac:chgData name="Vlassenroot Eveline" userId="S::eveline.vlassenroot_vlaanderen.be#ext#@imecinternational.onmicrosoft.com::ae08e39f-b712-4ab9-b3dc-1cd00ed04b15" providerId="AD" clId="Web-{81DD11D8-F33A-5943-B1FA-3FBC10038B7C}" dt="2023-02-16T09:03:35.753" v="7" actId="1076"/>
          <ac:spMkLst>
            <pc:docMk/>
            <pc:sldMk cId="1579508587" sldId="344"/>
            <ac:spMk id="4" creationId="{250B92D4-BCA3-AE10-3C7D-9F01123CC2C4}"/>
          </ac:spMkLst>
        </pc:spChg>
        <pc:spChg chg="mod">
          <ac:chgData name="Vlassenroot Eveline" userId="S::eveline.vlassenroot_vlaanderen.be#ext#@imecinternational.onmicrosoft.com::ae08e39f-b712-4ab9-b3dc-1cd00ed04b15" providerId="AD" clId="Web-{81DD11D8-F33A-5943-B1FA-3FBC10038B7C}" dt="2023-02-16T09:04:15.583" v="9" actId="20577"/>
          <ac:spMkLst>
            <pc:docMk/>
            <pc:sldMk cId="1579508587" sldId="344"/>
            <ac:spMk id="664" creationId="{00000000-0000-0000-0000-000000000000}"/>
          </ac:spMkLst>
        </pc:spChg>
        <pc:spChg chg="mod">
          <ac:chgData name="Vlassenroot Eveline" userId="S::eveline.vlassenroot_vlaanderen.be#ext#@imecinternational.onmicrosoft.com::ae08e39f-b712-4ab9-b3dc-1cd00ed04b15" providerId="AD" clId="Web-{81DD11D8-F33A-5943-B1FA-3FBC10038B7C}" dt="2023-02-16T09:03:06.596" v="5" actId="20577"/>
          <ac:spMkLst>
            <pc:docMk/>
            <pc:sldMk cId="1579508587" sldId="344"/>
            <ac:spMk id="680" creationId="{00000000-0000-0000-0000-000000000000}"/>
          </ac:spMkLst>
        </pc:spChg>
        <pc:picChg chg="mod">
          <ac:chgData name="Vlassenroot Eveline" userId="S::eveline.vlassenroot_vlaanderen.be#ext#@imecinternational.onmicrosoft.com::ae08e39f-b712-4ab9-b3dc-1cd00ed04b15" providerId="AD" clId="Web-{81DD11D8-F33A-5943-B1FA-3FBC10038B7C}" dt="2023-02-16T09:03:15.815" v="6"/>
          <ac:picMkLst>
            <pc:docMk/>
            <pc:sldMk cId="1579508587" sldId="344"/>
            <ac:picMk id="2" creationId="{6146E2C9-A329-E7EF-3043-39CD9780E287}"/>
          </ac:picMkLst>
        </pc:picChg>
      </pc:sldChg>
      <pc:sldChg chg="ord">
        <pc:chgData name="Vlassenroot Eveline" userId="S::eveline.vlassenroot_vlaanderen.be#ext#@imecinternational.onmicrosoft.com::ae08e39f-b712-4ab9-b3dc-1cd00ed04b15" providerId="AD" clId="Web-{81DD11D8-F33A-5943-B1FA-3FBC10038B7C}" dt="2023-02-16T09:05:04.132" v="11"/>
        <pc:sldMkLst>
          <pc:docMk/>
          <pc:sldMk cId="1248443359" sldId="345"/>
        </pc:sldMkLst>
      </pc:sldChg>
      <pc:sldChg chg="add">
        <pc:chgData name="Vlassenroot Eveline" userId="S::eveline.vlassenroot_vlaanderen.be#ext#@imecinternational.onmicrosoft.com::ae08e39f-b712-4ab9-b3dc-1cd00ed04b15" providerId="AD" clId="Web-{81DD11D8-F33A-5943-B1FA-3FBC10038B7C}" dt="2023-02-16T09:05:31.726" v="12"/>
        <pc:sldMkLst>
          <pc:docMk/>
          <pc:sldMk cId="692109800" sldId="366"/>
        </pc:sldMkLst>
      </pc:sldChg>
      <pc:sldChg chg="add">
        <pc:chgData name="Vlassenroot Eveline" userId="S::eveline.vlassenroot_vlaanderen.be#ext#@imecinternational.onmicrosoft.com::ae08e39f-b712-4ab9-b3dc-1cd00ed04b15" providerId="AD" clId="Web-{81DD11D8-F33A-5943-B1FA-3FBC10038B7C}" dt="2023-02-16T09:14:31.794" v="36"/>
        <pc:sldMkLst>
          <pc:docMk/>
          <pc:sldMk cId="3363488650" sldId="367"/>
        </pc:sldMkLst>
      </pc:sldChg>
      <pc:sldMasterChg chg="add addSldLayout">
        <pc:chgData name="Vlassenroot Eveline" userId="S::eveline.vlassenroot_vlaanderen.be#ext#@imecinternational.onmicrosoft.com::ae08e39f-b712-4ab9-b3dc-1cd00ed04b15" providerId="AD" clId="Web-{81DD11D8-F33A-5943-B1FA-3FBC10038B7C}" dt="2023-02-16T09:05:31.726" v="12"/>
        <pc:sldMasterMkLst>
          <pc:docMk/>
          <pc:sldMasterMk cId="0" sldId="2147483761"/>
        </pc:sldMasterMkLst>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73"/>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74"/>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75"/>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76"/>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77"/>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78"/>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79"/>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0"/>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1"/>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2"/>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3"/>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4"/>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5"/>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6"/>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7"/>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8"/>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89"/>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0"/>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1"/>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2"/>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3"/>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4"/>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5"/>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6"/>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7"/>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8"/>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199"/>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200"/>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201"/>
          </pc:sldLayoutMkLst>
        </pc:sldLayoutChg>
        <pc:sldLayoutChg chg="add">
          <pc:chgData name="Vlassenroot Eveline" userId="S::eveline.vlassenroot_vlaanderen.be#ext#@imecinternational.onmicrosoft.com::ae08e39f-b712-4ab9-b3dc-1cd00ed04b15" providerId="AD" clId="Web-{81DD11D8-F33A-5943-B1FA-3FBC10038B7C}" dt="2023-02-16T09:05:31.726" v="12"/>
          <pc:sldLayoutMkLst>
            <pc:docMk/>
            <pc:sldMasterMk cId="0" sldId="2147483761"/>
            <pc:sldLayoutMk cId="0" sldId="2147484202"/>
          </pc:sldLayoutMkLst>
        </pc:sldLayoutChg>
      </pc:sldMasterChg>
      <pc:sldMasterChg chg="add addSldLayout">
        <pc:chgData name="Vlassenroot Eveline" userId="S::eveline.vlassenroot_vlaanderen.be#ext#@imecinternational.onmicrosoft.com::ae08e39f-b712-4ab9-b3dc-1cd00ed04b15" providerId="AD" clId="Web-{81DD11D8-F33A-5943-B1FA-3FBC10038B7C}" dt="2023-02-16T09:14:31.794" v="36"/>
        <pc:sldMasterMkLst>
          <pc:docMk/>
          <pc:sldMasterMk cId="0" sldId="2147483762"/>
        </pc:sldMasterMkLst>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0"/>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1"/>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2"/>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3"/>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4"/>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5"/>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6"/>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7"/>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8"/>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89"/>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90"/>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91"/>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93"/>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94"/>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95"/>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96"/>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97"/>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98"/>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699"/>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00"/>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02"/>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03"/>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04"/>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09"/>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12"/>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13"/>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14"/>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15"/>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21"/>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22"/>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23"/>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24"/>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25"/>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26"/>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27"/>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3728"/>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03"/>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04"/>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05"/>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06"/>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07"/>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08"/>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09"/>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10"/>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11"/>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12"/>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13"/>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14"/>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15"/>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16"/>
          </pc:sldLayoutMkLst>
        </pc:sldLayoutChg>
        <pc:sldLayoutChg chg="add">
          <pc:chgData name="Vlassenroot Eveline" userId="S::eveline.vlassenroot_vlaanderen.be#ext#@imecinternational.onmicrosoft.com::ae08e39f-b712-4ab9-b3dc-1cd00ed04b15" providerId="AD" clId="Web-{81DD11D8-F33A-5943-B1FA-3FBC10038B7C}" dt="2023-02-16T09:14:31.794" v="36"/>
          <pc:sldLayoutMkLst>
            <pc:docMk/>
            <pc:sldMasterMk cId="0" sldId="2147483762"/>
            <pc:sldLayoutMk cId="0" sldId="2147484217"/>
          </pc:sldLayoutMkLst>
        </pc:sldLayoutChg>
      </pc:sldMasterChg>
      <pc:sldMasterChg chg="modSldLayout">
        <pc:chgData name="Vlassenroot Eveline" userId="S::eveline.vlassenroot_vlaanderen.be#ext#@imecinternational.onmicrosoft.com::ae08e39f-b712-4ab9-b3dc-1cd00ed04b15" providerId="AD" clId="Web-{81DD11D8-F33A-5943-B1FA-3FBC10038B7C}" dt="2023-02-16T09:14:31.794" v="36"/>
        <pc:sldMasterMkLst>
          <pc:docMk/>
          <pc:sldMasterMk cId="123674967" sldId="2147484130"/>
        </pc:sldMasterMkLst>
        <pc:sldLayoutChg chg="replId">
          <pc:chgData name="Vlassenroot Eveline" userId="S::eveline.vlassenroot_vlaanderen.be#ext#@imecinternational.onmicrosoft.com::ae08e39f-b712-4ab9-b3dc-1cd00ed04b15" providerId="AD" clId="Web-{81DD11D8-F33A-5943-B1FA-3FBC10038B7C}" dt="2023-02-16T09:14:31.794" v="36"/>
          <pc:sldLayoutMkLst>
            <pc:docMk/>
            <pc:sldMasterMk cId="123674967" sldId="2147484130"/>
            <pc:sldLayoutMk cId="3882336500" sldId="2147484218"/>
          </pc:sldLayoutMkLst>
        </pc:sldLayoutChg>
        <pc:sldLayoutChg chg="replId">
          <pc:chgData name="Vlassenroot Eveline" userId="S::eveline.vlassenroot_vlaanderen.be#ext#@imecinternational.onmicrosoft.com::ae08e39f-b712-4ab9-b3dc-1cd00ed04b15" providerId="AD" clId="Web-{81DD11D8-F33A-5943-B1FA-3FBC10038B7C}" dt="2023-02-16T09:14:31.794" v="36"/>
          <pc:sldLayoutMkLst>
            <pc:docMk/>
            <pc:sldMasterMk cId="123674967" sldId="2147484130"/>
            <pc:sldLayoutMk cId="3719230791" sldId="2147484219"/>
          </pc:sldLayoutMkLst>
        </pc:sldLayoutChg>
      </pc:sldMasterChg>
    </pc:docChg>
  </pc:docChgLst>
  <pc:docChgLst>
    <pc:chgData name="Schepers Dimitri" userId="S::dimitri.schepers_vlaanderen.be#ext#@imecinternational.onmicrosoft.com::49da84fa-4391-43b0-a6b4-6020ec16993a" providerId="AD" clId="Web-{94C17EE5-3B46-18EB-90F8-02B2ABFBB8AA}"/>
    <pc:docChg chg="addSld delSld modSld sldOrd addMainMaster modMainMaster">
      <pc:chgData name="Schepers Dimitri" userId="S::dimitri.schepers_vlaanderen.be#ext#@imecinternational.onmicrosoft.com::49da84fa-4391-43b0-a6b4-6020ec16993a" providerId="AD" clId="Web-{94C17EE5-3B46-18EB-90F8-02B2ABFBB8AA}" dt="2023-02-13T10:51:41.675" v="94"/>
      <pc:docMkLst>
        <pc:docMk/>
      </pc:docMkLst>
      <pc:sldChg chg="addSp delSp modSp">
        <pc:chgData name="Schepers Dimitri" userId="S::dimitri.schepers_vlaanderen.be#ext#@imecinternational.onmicrosoft.com::49da84fa-4391-43b0-a6b4-6020ec16993a" providerId="AD" clId="Web-{94C17EE5-3B46-18EB-90F8-02B2ABFBB8AA}" dt="2023-02-13T10:48:20.964" v="61" actId="20577"/>
        <pc:sldMkLst>
          <pc:docMk/>
          <pc:sldMk cId="0" sldId="262"/>
        </pc:sldMkLst>
        <pc:spChg chg="add mod">
          <ac:chgData name="Schepers Dimitri" userId="S::dimitri.schepers_vlaanderen.be#ext#@imecinternational.onmicrosoft.com::49da84fa-4391-43b0-a6b4-6020ec16993a" providerId="AD" clId="Web-{94C17EE5-3B46-18EB-90F8-02B2ABFBB8AA}" dt="2023-02-13T10:48:20.964" v="61" actId="20577"/>
          <ac:spMkLst>
            <pc:docMk/>
            <pc:sldMk cId="0" sldId="262"/>
            <ac:spMk id="2" creationId="{CF5939E4-0E23-6F04-D9BE-AE40A51FC593}"/>
          </ac:spMkLst>
        </pc:spChg>
        <pc:spChg chg="del">
          <ac:chgData name="Schepers Dimitri" userId="S::dimitri.schepers_vlaanderen.be#ext#@imecinternational.onmicrosoft.com::49da84fa-4391-43b0-a6b4-6020ec16993a" providerId="AD" clId="Web-{94C17EE5-3B46-18EB-90F8-02B2ABFBB8AA}" dt="2023-02-13T10:47:29.854" v="40"/>
          <ac:spMkLst>
            <pc:docMk/>
            <pc:sldMk cId="0" sldId="262"/>
            <ac:spMk id="3" creationId="{62C9AB0A-D58C-4A7D-B745-4D2441E0B24A}"/>
          </ac:spMkLst>
        </pc:spChg>
      </pc:sldChg>
      <pc:sldChg chg="delSp modSp">
        <pc:chgData name="Schepers Dimitri" userId="S::dimitri.schepers_vlaanderen.be#ext#@imecinternational.onmicrosoft.com::49da84fa-4391-43b0-a6b4-6020ec16993a" providerId="AD" clId="Web-{94C17EE5-3B46-18EB-90F8-02B2ABFBB8AA}" dt="2023-02-13T10:28:47.562" v="11"/>
        <pc:sldMkLst>
          <pc:docMk/>
          <pc:sldMk cId="906144150" sldId="334"/>
        </pc:sldMkLst>
        <pc:spChg chg="mod">
          <ac:chgData name="Schepers Dimitri" userId="S::dimitri.schepers_vlaanderen.be#ext#@imecinternational.onmicrosoft.com::49da84fa-4391-43b0-a6b4-6020ec16993a" providerId="AD" clId="Web-{94C17EE5-3B46-18EB-90F8-02B2ABFBB8AA}" dt="2023-02-13T10:28:36.092" v="9" actId="20577"/>
          <ac:spMkLst>
            <pc:docMk/>
            <pc:sldMk cId="906144150" sldId="334"/>
            <ac:spMk id="3" creationId="{05B0356D-464B-5B5F-BA76-D40ADB743CBF}"/>
          </ac:spMkLst>
        </pc:spChg>
        <pc:spChg chg="del">
          <ac:chgData name="Schepers Dimitri" userId="S::dimitri.schepers_vlaanderen.be#ext#@imecinternational.onmicrosoft.com::49da84fa-4391-43b0-a6b4-6020ec16993a" providerId="AD" clId="Web-{94C17EE5-3B46-18EB-90F8-02B2ABFBB8AA}" dt="2023-02-13T10:28:43.390" v="10"/>
          <ac:spMkLst>
            <pc:docMk/>
            <pc:sldMk cId="906144150" sldId="334"/>
            <ac:spMk id="4" creationId="{9D7967C1-AB63-EE1A-995A-AF37961B5A11}"/>
          </ac:spMkLst>
        </pc:spChg>
        <pc:spChg chg="del">
          <ac:chgData name="Schepers Dimitri" userId="S::dimitri.schepers_vlaanderen.be#ext#@imecinternational.onmicrosoft.com::49da84fa-4391-43b0-a6b4-6020ec16993a" providerId="AD" clId="Web-{94C17EE5-3B46-18EB-90F8-02B2ABFBB8AA}" dt="2023-02-13T10:28:47.562" v="11"/>
          <ac:spMkLst>
            <pc:docMk/>
            <pc:sldMk cId="906144150" sldId="334"/>
            <ac:spMk id="7" creationId="{67103814-DEA2-5FC1-4C68-53D49908573C}"/>
          </ac:spMkLst>
        </pc:spChg>
      </pc:sldChg>
      <pc:sldChg chg="modSp del">
        <pc:chgData name="Schepers Dimitri" userId="S::dimitri.schepers_vlaanderen.be#ext#@imecinternational.onmicrosoft.com::49da84fa-4391-43b0-a6b4-6020ec16993a" providerId="AD" clId="Web-{94C17EE5-3B46-18EB-90F8-02B2ABFBB8AA}" dt="2023-02-13T10:44:52.863" v="28"/>
        <pc:sldMkLst>
          <pc:docMk/>
          <pc:sldMk cId="1688615308" sldId="343"/>
        </pc:sldMkLst>
        <pc:spChg chg="mod">
          <ac:chgData name="Schepers Dimitri" userId="S::dimitri.schepers_vlaanderen.be#ext#@imecinternational.onmicrosoft.com::49da84fa-4391-43b0-a6b4-6020ec16993a" providerId="AD" clId="Web-{94C17EE5-3B46-18EB-90F8-02B2ABFBB8AA}" dt="2023-02-13T10:28:05.669" v="0" actId="1076"/>
          <ac:spMkLst>
            <pc:docMk/>
            <pc:sldMk cId="1688615308" sldId="343"/>
            <ac:spMk id="7" creationId="{BED4EB3A-7C17-FB1B-A470-042FE220BAE9}"/>
          </ac:spMkLst>
        </pc:spChg>
      </pc:sldChg>
      <pc:sldChg chg="add">
        <pc:chgData name="Schepers Dimitri" userId="S::dimitri.schepers_vlaanderen.be#ext#@imecinternational.onmicrosoft.com::49da84fa-4391-43b0-a6b4-6020ec16993a" providerId="AD" clId="Web-{94C17EE5-3B46-18EB-90F8-02B2ABFBB8AA}" dt="2023-02-13T10:29:28.391" v="12"/>
        <pc:sldMkLst>
          <pc:docMk/>
          <pc:sldMk cId="585115708" sldId="350"/>
        </pc:sldMkLst>
      </pc:sldChg>
      <pc:sldChg chg="add del">
        <pc:chgData name="Schepers Dimitri" userId="S::dimitri.schepers_vlaanderen.be#ext#@imecinternational.onmicrosoft.com::49da84fa-4391-43b0-a6b4-6020ec16993a" providerId="AD" clId="Web-{94C17EE5-3B46-18EB-90F8-02B2ABFBB8AA}" dt="2023-02-13T10:51:41.347" v="92"/>
        <pc:sldMkLst>
          <pc:docMk/>
          <pc:sldMk cId="3487973370" sldId="351"/>
        </pc:sldMkLst>
      </pc:sldChg>
      <pc:sldChg chg="modSp add ord">
        <pc:chgData name="Schepers Dimitri" userId="S::dimitri.schepers_vlaanderen.be#ext#@imecinternational.onmicrosoft.com::49da84fa-4391-43b0-a6b4-6020ec16993a" providerId="AD" clId="Web-{94C17EE5-3B46-18EB-90F8-02B2ABFBB8AA}" dt="2023-02-13T10:51:14.002" v="85" actId="1076"/>
        <pc:sldMkLst>
          <pc:docMk/>
          <pc:sldMk cId="3548529554" sldId="352"/>
        </pc:sldMkLst>
        <pc:spChg chg="mod">
          <ac:chgData name="Schepers Dimitri" userId="S::dimitri.schepers_vlaanderen.be#ext#@imecinternational.onmicrosoft.com::49da84fa-4391-43b0-a6b4-6020ec16993a" providerId="AD" clId="Web-{94C17EE5-3B46-18EB-90F8-02B2ABFBB8AA}" dt="2023-02-13T10:51:14.002" v="85" actId="1076"/>
          <ac:spMkLst>
            <pc:docMk/>
            <pc:sldMk cId="3548529554" sldId="352"/>
            <ac:spMk id="32" creationId="{F2686737-D384-4AA2-B5FB-DE1E11822017}"/>
          </ac:spMkLst>
        </pc:spChg>
        <pc:spChg chg="mod">
          <ac:chgData name="Schepers Dimitri" userId="S::dimitri.schepers_vlaanderen.be#ext#@imecinternational.onmicrosoft.com::49da84fa-4391-43b0-a6b4-6020ec16993a" providerId="AD" clId="Web-{94C17EE5-3B46-18EB-90F8-02B2ABFBB8AA}" dt="2023-02-13T10:30:52.597" v="23" actId="14100"/>
          <ac:spMkLst>
            <pc:docMk/>
            <pc:sldMk cId="3548529554" sldId="352"/>
            <ac:spMk id="38" creationId="{A0518C6B-155C-4855-94C9-2B04C90EA9D7}"/>
          </ac:spMkLst>
        </pc:spChg>
        <pc:spChg chg="mod">
          <ac:chgData name="Schepers Dimitri" userId="S::dimitri.schepers_vlaanderen.be#ext#@imecinternational.onmicrosoft.com::49da84fa-4391-43b0-a6b4-6020ec16993a" providerId="AD" clId="Web-{94C17EE5-3B46-18EB-90F8-02B2ABFBB8AA}" dt="2023-02-13T10:30:48.191" v="22" actId="20577"/>
          <ac:spMkLst>
            <pc:docMk/>
            <pc:sldMk cId="3548529554" sldId="352"/>
            <ac:spMk id="39" creationId="{057DCDB3-53E0-4DDC-A385-1A6837AAD2C3}"/>
          </ac:spMkLst>
        </pc:spChg>
        <pc:cxnChg chg="mod">
          <ac:chgData name="Schepers Dimitri" userId="S::dimitri.schepers_vlaanderen.be#ext#@imecinternational.onmicrosoft.com::49da84fa-4391-43b0-a6b4-6020ec16993a" providerId="AD" clId="Web-{94C17EE5-3B46-18EB-90F8-02B2ABFBB8AA}" dt="2023-02-13T10:30:52.597" v="23" actId="14100"/>
          <ac:cxnSpMkLst>
            <pc:docMk/>
            <pc:sldMk cId="3548529554" sldId="352"/>
            <ac:cxnSpMk id="59" creationId="{B7C1A623-E41A-488D-840C-FC864376C9E0}"/>
          </ac:cxnSpMkLst>
        </pc:cxnChg>
      </pc:sldChg>
      <pc:sldChg chg="add">
        <pc:chgData name="Schepers Dimitri" userId="S::dimitri.schepers_vlaanderen.be#ext#@imecinternational.onmicrosoft.com::49da84fa-4391-43b0-a6b4-6020ec16993a" providerId="AD" clId="Web-{94C17EE5-3B46-18EB-90F8-02B2ABFBB8AA}" dt="2023-02-13T10:31:18.755" v="24"/>
        <pc:sldMkLst>
          <pc:docMk/>
          <pc:sldMk cId="1072740912" sldId="353"/>
        </pc:sldMkLst>
      </pc:sldChg>
      <pc:sldChg chg="addSp delSp modSp add">
        <pc:chgData name="Schepers Dimitri" userId="S::dimitri.schepers_vlaanderen.be#ext#@imecinternational.onmicrosoft.com::49da84fa-4391-43b0-a6b4-6020ec16993a" providerId="AD" clId="Web-{94C17EE5-3B46-18EB-90F8-02B2ABFBB8AA}" dt="2023-02-13T10:51:08.908" v="84" actId="1076"/>
        <pc:sldMkLst>
          <pc:docMk/>
          <pc:sldMk cId="1937252022" sldId="354"/>
        </pc:sldMkLst>
        <pc:spChg chg="del mod">
          <ac:chgData name="Schepers Dimitri" userId="S::dimitri.schepers_vlaanderen.be#ext#@imecinternational.onmicrosoft.com::49da84fa-4391-43b0-a6b4-6020ec16993a" providerId="AD" clId="Web-{94C17EE5-3B46-18EB-90F8-02B2ABFBB8AA}" dt="2023-02-13T10:49:59.905" v="77"/>
          <ac:spMkLst>
            <pc:docMk/>
            <pc:sldMk cId="1937252022" sldId="354"/>
            <ac:spMk id="2" creationId="{702099DB-E04F-46B1-9040-18F82ED62344}"/>
          </ac:spMkLst>
        </pc:spChg>
        <pc:spChg chg="add del mod">
          <ac:chgData name="Schepers Dimitri" userId="S::dimitri.schepers_vlaanderen.be#ext#@imecinternational.onmicrosoft.com::49da84fa-4391-43b0-a6b4-6020ec16993a" providerId="AD" clId="Web-{94C17EE5-3B46-18EB-90F8-02B2ABFBB8AA}" dt="2023-02-13T10:50:44.735" v="80"/>
          <ac:spMkLst>
            <pc:docMk/>
            <pc:sldMk cId="1937252022" sldId="354"/>
            <ac:spMk id="7" creationId="{7E5F1F84-8940-24F4-6D59-3D7EBE2A3B44}"/>
          </ac:spMkLst>
        </pc:spChg>
        <pc:spChg chg="add del">
          <ac:chgData name="Schepers Dimitri" userId="S::dimitri.schepers_vlaanderen.be#ext#@imecinternational.onmicrosoft.com::49da84fa-4391-43b0-a6b4-6020ec16993a" providerId="AD" clId="Web-{94C17EE5-3B46-18EB-90F8-02B2ABFBB8AA}" dt="2023-02-13T10:50:07.484" v="79"/>
          <ac:spMkLst>
            <pc:docMk/>
            <pc:sldMk cId="1937252022" sldId="354"/>
            <ac:spMk id="11" creationId="{00FB3D9A-F158-DBD6-439B-D98C05497A1D}"/>
          </ac:spMkLst>
        </pc:spChg>
        <pc:spChg chg="add mod">
          <ac:chgData name="Schepers Dimitri" userId="S::dimitri.schepers_vlaanderen.be#ext#@imecinternational.onmicrosoft.com::49da84fa-4391-43b0-a6b4-6020ec16993a" providerId="AD" clId="Web-{94C17EE5-3B46-18EB-90F8-02B2ABFBB8AA}" dt="2023-02-13T10:51:08.908" v="84" actId="1076"/>
          <ac:spMkLst>
            <pc:docMk/>
            <pc:sldMk cId="1937252022" sldId="354"/>
            <ac:spMk id="13" creationId="{C945DF56-0D6B-56FD-8E45-E35CEB380FE1}"/>
          </ac:spMkLst>
        </pc:spChg>
      </pc:sldChg>
      <pc:sldChg chg="modSp add">
        <pc:chgData name="Schepers Dimitri" userId="S::dimitri.schepers_vlaanderen.be#ext#@imecinternational.onmicrosoft.com::49da84fa-4391-43b0-a6b4-6020ec16993a" providerId="AD" clId="Web-{94C17EE5-3B46-18EB-90F8-02B2ABFBB8AA}" dt="2023-02-13T10:49:38.108" v="76" actId="20577"/>
        <pc:sldMkLst>
          <pc:docMk/>
          <pc:sldMk cId="2942883736" sldId="355"/>
        </pc:sldMkLst>
        <pc:spChg chg="mod">
          <ac:chgData name="Schepers Dimitri" userId="S::dimitri.schepers_vlaanderen.be#ext#@imecinternational.onmicrosoft.com::49da84fa-4391-43b0-a6b4-6020ec16993a" providerId="AD" clId="Web-{94C17EE5-3B46-18EB-90F8-02B2ABFBB8AA}" dt="2023-02-13T10:49:38.108" v="76" actId="20577"/>
          <ac:spMkLst>
            <pc:docMk/>
            <pc:sldMk cId="2942883736" sldId="355"/>
            <ac:spMk id="2" creationId="{D8B167CD-74B6-457B-A02E-EE6AC5D708A4}"/>
          </ac:spMkLst>
        </pc:spChg>
      </pc:sldChg>
      <pc:sldChg chg="addSp modSp add">
        <pc:chgData name="Schepers Dimitri" userId="S::dimitri.schepers_vlaanderen.be#ext#@imecinternational.onmicrosoft.com::49da84fa-4391-43b0-a6b4-6020ec16993a" providerId="AD" clId="Web-{94C17EE5-3B46-18EB-90F8-02B2ABFBB8AA}" dt="2023-02-13T10:51:41.675" v="94"/>
        <pc:sldMkLst>
          <pc:docMk/>
          <pc:sldMk cId="1688126439" sldId="356"/>
        </pc:sldMkLst>
        <pc:spChg chg="add">
          <ac:chgData name="Schepers Dimitri" userId="S::dimitri.schepers_vlaanderen.be#ext#@imecinternational.onmicrosoft.com::49da84fa-4391-43b0-a6b4-6020ec16993a" providerId="AD" clId="Web-{94C17EE5-3B46-18EB-90F8-02B2ABFBB8AA}" dt="2023-02-13T10:51:41.628" v="93"/>
          <ac:spMkLst>
            <pc:docMk/>
            <pc:sldMk cId="1688126439" sldId="356"/>
            <ac:spMk id="3" creationId="{B427CD0A-2024-5A9E-0C30-571F66302198}"/>
          </ac:spMkLst>
        </pc:spChg>
        <pc:spChg chg="add">
          <ac:chgData name="Schepers Dimitri" userId="S::dimitri.schepers_vlaanderen.be#ext#@imecinternational.onmicrosoft.com::49da84fa-4391-43b0-a6b4-6020ec16993a" providerId="AD" clId="Web-{94C17EE5-3B46-18EB-90F8-02B2ABFBB8AA}" dt="2023-02-13T10:51:41.675" v="94"/>
          <ac:spMkLst>
            <pc:docMk/>
            <pc:sldMk cId="1688126439" sldId="356"/>
            <ac:spMk id="4" creationId="{B781AC02-49BC-39CD-C69B-0DB226804057}"/>
          </ac:spMkLst>
        </pc:spChg>
        <pc:spChg chg="mod">
          <ac:chgData name="Schepers Dimitri" userId="S::dimitri.schepers_vlaanderen.be#ext#@imecinternational.onmicrosoft.com::49da84fa-4391-43b0-a6b4-6020ec16993a" providerId="AD" clId="Web-{94C17EE5-3B46-18EB-90F8-02B2ABFBB8AA}" dt="2023-02-13T10:51:33.221" v="91" actId="20577"/>
          <ac:spMkLst>
            <pc:docMk/>
            <pc:sldMk cId="1688126439" sldId="356"/>
            <ac:spMk id="18" creationId="{73EC510F-64DF-4588-95A2-5424686402E5}"/>
          </ac:spMkLst>
        </pc:spChg>
        <pc:spChg chg="mod">
          <ac:chgData name="Schepers Dimitri" userId="S::dimitri.schepers_vlaanderen.be#ext#@imecinternational.onmicrosoft.com::49da84fa-4391-43b0-a6b4-6020ec16993a" providerId="AD" clId="Web-{94C17EE5-3B46-18EB-90F8-02B2ABFBB8AA}" dt="2023-02-13T10:51:19.268" v="88" actId="20577"/>
          <ac:spMkLst>
            <pc:docMk/>
            <pc:sldMk cId="1688126439" sldId="356"/>
            <ac:spMk id="42" creationId="{EAED8370-D4DC-46EE-A0CE-76254721F3EC}"/>
          </ac:spMkLst>
        </pc:spChg>
      </pc:sldChg>
      <pc:sldChg chg="delSp modSp new">
        <pc:chgData name="Schepers Dimitri" userId="S::dimitri.schepers_vlaanderen.be#ext#@imecinternational.onmicrosoft.com::49da84fa-4391-43b0-a6b4-6020ec16993a" providerId="AD" clId="Web-{94C17EE5-3B46-18EB-90F8-02B2ABFBB8AA}" dt="2023-02-13T10:47:11.915" v="39"/>
        <pc:sldMkLst>
          <pc:docMk/>
          <pc:sldMk cId="3650427402" sldId="357"/>
        </pc:sldMkLst>
        <pc:spChg chg="mod">
          <ac:chgData name="Schepers Dimitri" userId="S::dimitri.schepers_vlaanderen.be#ext#@imecinternational.onmicrosoft.com::49da84fa-4391-43b0-a6b4-6020ec16993a" providerId="AD" clId="Web-{94C17EE5-3B46-18EB-90F8-02B2ABFBB8AA}" dt="2023-02-13T10:45:50.709" v="35" actId="20577"/>
          <ac:spMkLst>
            <pc:docMk/>
            <pc:sldMk cId="3650427402" sldId="357"/>
            <ac:spMk id="2" creationId="{E4F3E71B-BAC2-76DB-FCDD-BD75403DF8CD}"/>
          </ac:spMkLst>
        </pc:spChg>
        <pc:spChg chg="mod">
          <ac:chgData name="Schepers Dimitri" userId="S::dimitri.schepers_vlaanderen.be#ext#@imecinternational.onmicrosoft.com::49da84fa-4391-43b0-a6b4-6020ec16993a" providerId="AD" clId="Web-{94C17EE5-3B46-18EB-90F8-02B2ABFBB8AA}" dt="2023-02-13T10:46:07.069" v="38" actId="20577"/>
          <ac:spMkLst>
            <pc:docMk/>
            <pc:sldMk cId="3650427402" sldId="357"/>
            <ac:spMk id="3" creationId="{693CC1F9-3DAC-1983-457A-30A25272FECA}"/>
          </ac:spMkLst>
        </pc:spChg>
        <pc:spChg chg="del">
          <ac:chgData name="Schepers Dimitri" userId="S::dimitri.schepers_vlaanderen.be#ext#@imecinternational.onmicrosoft.com::49da84fa-4391-43b0-a6b4-6020ec16993a" providerId="AD" clId="Web-{94C17EE5-3B46-18EB-90F8-02B2ABFBB8AA}" dt="2023-02-13T10:47:11.915" v="39"/>
          <ac:spMkLst>
            <pc:docMk/>
            <pc:sldMk cId="3650427402" sldId="357"/>
            <ac:spMk id="5" creationId="{9A9C8B9C-9E92-E3C7-4414-957D036A6DAA}"/>
          </ac:spMkLst>
        </pc:spChg>
      </pc:sldChg>
      <pc:sldMasterChg chg="modSldLayout">
        <pc:chgData name="Schepers Dimitri" userId="S::dimitri.schepers_vlaanderen.be#ext#@imecinternational.onmicrosoft.com::49da84fa-4391-43b0-a6b4-6020ec16993a" providerId="AD" clId="Web-{94C17EE5-3B46-18EB-90F8-02B2ABFBB8AA}" dt="2023-02-13T10:29:28.391" v="12"/>
        <pc:sldMasterMkLst>
          <pc:docMk/>
          <pc:sldMasterMk cId="0" sldId="2147483692"/>
        </pc:sldMasterMkLst>
        <pc:sldLayoutChg chg="replId">
          <pc:chgData name="Schepers Dimitri" userId="S::dimitri.schepers_vlaanderen.be#ext#@imecinternational.onmicrosoft.com::49da84fa-4391-43b0-a6b4-6020ec16993a" providerId="AD" clId="Web-{94C17EE5-3B46-18EB-90F8-02B2ABFBB8AA}" dt="2023-02-13T10:29:28.391" v="12"/>
          <pc:sldLayoutMkLst>
            <pc:docMk/>
            <pc:sldMasterMk cId="0" sldId="2147483692"/>
            <pc:sldLayoutMk cId="0" sldId="2147484170"/>
          </pc:sldLayoutMkLst>
        </pc:sldLayoutChg>
        <pc:sldLayoutChg chg="replId">
          <pc:chgData name="Schepers Dimitri" userId="S::dimitri.schepers_vlaanderen.be#ext#@imecinternational.onmicrosoft.com::49da84fa-4391-43b0-a6b4-6020ec16993a" providerId="AD" clId="Web-{94C17EE5-3B46-18EB-90F8-02B2ABFBB8AA}" dt="2023-02-13T10:29:28.391" v="12"/>
          <pc:sldLayoutMkLst>
            <pc:docMk/>
            <pc:sldMasterMk cId="0" sldId="2147483692"/>
            <pc:sldLayoutMk cId="0" sldId="2147484171"/>
          </pc:sldLayoutMkLst>
        </pc:sldLayoutChg>
        <pc:sldLayoutChg chg="replId">
          <pc:chgData name="Schepers Dimitri" userId="S::dimitri.schepers_vlaanderen.be#ext#@imecinternational.onmicrosoft.com::49da84fa-4391-43b0-a6b4-6020ec16993a" providerId="AD" clId="Web-{94C17EE5-3B46-18EB-90F8-02B2ABFBB8AA}" dt="2023-02-13T10:29:28.391" v="12"/>
          <pc:sldLayoutMkLst>
            <pc:docMk/>
            <pc:sldMasterMk cId="0" sldId="2147483692"/>
            <pc:sldLayoutMk cId="0" sldId="2147484172"/>
          </pc:sldLayoutMkLst>
        </pc:sldLayoutChg>
      </pc:sldMasterChg>
      <pc:sldMasterChg chg="add addSldLayout">
        <pc:chgData name="Schepers Dimitri" userId="S::dimitri.schepers_vlaanderen.be#ext#@imecinternational.onmicrosoft.com::49da84fa-4391-43b0-a6b4-6020ec16993a" providerId="AD" clId="Web-{94C17EE5-3B46-18EB-90F8-02B2ABFBB8AA}" dt="2023-02-13T10:29:28.391" v="12"/>
        <pc:sldMasterMkLst>
          <pc:docMk/>
          <pc:sldMasterMk cId="123674967" sldId="2147483733"/>
        </pc:sldMasterMkLst>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500800159" sldId="2147483705"/>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479406443" sldId="2147483707"/>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266036799" sldId="2147483708"/>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2943536637" sldId="2147483734"/>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2551001613" sldId="2147483735"/>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3975824489" sldId="2147483736"/>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051290389" sldId="2147483737"/>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115021523" sldId="2147483738"/>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2638581940" sldId="2147483739"/>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47169160" sldId="2147483740"/>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341077792" sldId="2147483741"/>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2733511207" sldId="2147483742"/>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2023965755" sldId="2147483743"/>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905241519" sldId="2147483744"/>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2723102770" sldId="2147483745"/>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747174825" sldId="2147483746"/>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2797804986" sldId="2147483747"/>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432523718" sldId="2147483748"/>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534695794" sldId="2147483749"/>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748213225" sldId="2147483750"/>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3269108752" sldId="2147483751"/>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333789193" sldId="2147483752"/>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489828924" sldId="2147483753"/>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3020546991" sldId="2147483754"/>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700695520" sldId="2147483755"/>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808646526" sldId="2147483756"/>
          </pc:sldLayoutMkLst>
        </pc:sldLayoutChg>
        <pc:sldLayoutChg chg="add">
          <pc:chgData name="Schepers Dimitri" userId="S::dimitri.schepers_vlaanderen.be#ext#@imecinternational.onmicrosoft.com::49da84fa-4391-43b0-a6b4-6020ec16993a" providerId="AD" clId="Web-{94C17EE5-3B46-18EB-90F8-02B2ABFBB8AA}" dt="2023-02-13T10:29:28.391" v="12"/>
          <pc:sldLayoutMkLst>
            <pc:docMk/>
            <pc:sldMasterMk cId="123674967" sldId="2147483733"/>
            <pc:sldLayoutMk cId="1245902359" sldId="2147483757"/>
          </pc:sldLayoutMkLst>
        </pc:sldLayoutChg>
      </pc:sldMasterChg>
    </pc:docChg>
  </pc:docChgLst>
  <pc:docChgLst>
    <pc:chgData name="Martin Vanbrabant (imec-UGent)" userId="S::vbraba76@imec.be::04bb2bbb-74c9-4302-a8bd-a063f7178070" providerId="AD" clId="Web-{C65E66C7-A409-1655-3600-B13E432C7A7D}"/>
    <pc:docChg chg="modSld">
      <pc:chgData name="Martin Vanbrabant (imec-UGent)" userId="S::vbraba76@imec.be::04bb2bbb-74c9-4302-a8bd-a063f7178070" providerId="AD" clId="Web-{C65E66C7-A409-1655-3600-B13E432C7A7D}" dt="2023-02-06T07:39:44.770" v="0" actId="1076"/>
      <pc:docMkLst>
        <pc:docMk/>
      </pc:docMkLst>
      <pc:sldChg chg="modSp">
        <pc:chgData name="Martin Vanbrabant (imec-UGent)" userId="S::vbraba76@imec.be::04bb2bbb-74c9-4302-a8bd-a063f7178070" providerId="AD" clId="Web-{C65E66C7-A409-1655-3600-B13E432C7A7D}" dt="2023-02-06T07:39:44.770" v="0" actId="1076"/>
        <pc:sldMkLst>
          <pc:docMk/>
          <pc:sldMk cId="0" sldId="282"/>
        </pc:sldMkLst>
        <pc:spChg chg="mod">
          <ac:chgData name="Martin Vanbrabant (imec-UGent)" userId="S::vbraba76@imec.be::04bb2bbb-74c9-4302-a8bd-a063f7178070" providerId="AD" clId="Web-{C65E66C7-A409-1655-3600-B13E432C7A7D}" dt="2023-02-06T07:39:44.770" v="0" actId="1076"/>
          <ac:spMkLst>
            <pc:docMk/>
            <pc:sldMk cId="0" sldId="282"/>
            <ac:spMk id="510" creationId="{00000000-0000-0000-0000-000000000000}"/>
          </ac:spMkLst>
        </pc:spChg>
      </pc:sldChg>
    </pc:docChg>
  </pc:docChgLst>
  <pc:docChgLst>
    <pc:chgData name="Sitt Min Oo (imec-UGent)" userId="S::minoo28@imec.be::45f6610d-910e-40b2-bda1-dcd4e0d9c359" providerId="AD" clId="Web-{5CD6B067-B3C0-E9DF-EE14-39892F7BF648}"/>
    <pc:docChg chg="modSld">
      <pc:chgData name="Sitt Min Oo (imec-UGent)" userId="S::minoo28@imec.be::45f6610d-910e-40b2-bda1-dcd4e0d9c359" providerId="AD" clId="Web-{5CD6B067-B3C0-E9DF-EE14-39892F7BF648}" dt="2023-02-10T12:20:45.581" v="25" actId="20577"/>
      <pc:docMkLst>
        <pc:docMk/>
      </pc:docMkLst>
      <pc:sldChg chg="modSp">
        <pc:chgData name="Sitt Min Oo (imec-UGent)" userId="S::minoo28@imec.be::45f6610d-910e-40b2-bda1-dcd4e0d9c359" providerId="AD" clId="Web-{5CD6B067-B3C0-E9DF-EE14-39892F7BF648}" dt="2023-02-10T12:20:45.581" v="25" actId="20577"/>
        <pc:sldMkLst>
          <pc:docMk/>
          <pc:sldMk cId="0" sldId="303"/>
        </pc:sldMkLst>
        <pc:spChg chg="mod">
          <ac:chgData name="Sitt Min Oo (imec-UGent)" userId="S::minoo28@imec.be::45f6610d-910e-40b2-bda1-dcd4e0d9c359" providerId="AD" clId="Web-{5CD6B067-B3C0-E9DF-EE14-39892F7BF648}" dt="2023-02-10T12:20:45.581" v="25" actId="20577"/>
          <ac:spMkLst>
            <pc:docMk/>
            <pc:sldMk cId="0" sldId="303"/>
            <ac:spMk id="925" creationId="{00000000-0000-0000-0000-000000000000}"/>
          </ac:spMkLst>
        </pc:spChg>
      </pc:sldChg>
      <pc:sldChg chg="modSp">
        <pc:chgData name="Sitt Min Oo (imec-UGent)" userId="S::minoo28@imec.be::45f6610d-910e-40b2-bda1-dcd4e0d9c359" providerId="AD" clId="Web-{5CD6B067-B3C0-E9DF-EE14-39892F7BF648}" dt="2023-02-10T12:15:54.653" v="15" actId="20577"/>
        <pc:sldMkLst>
          <pc:docMk/>
          <pc:sldMk cId="3446815566" sldId="336"/>
        </pc:sldMkLst>
        <pc:spChg chg="mod">
          <ac:chgData name="Sitt Min Oo (imec-UGent)" userId="S::minoo28@imec.be::45f6610d-910e-40b2-bda1-dcd4e0d9c359" providerId="AD" clId="Web-{5CD6B067-B3C0-E9DF-EE14-39892F7BF648}" dt="2023-02-10T12:15:54.653" v="15" actId="20577"/>
          <ac:spMkLst>
            <pc:docMk/>
            <pc:sldMk cId="3446815566" sldId="336"/>
            <ac:spMk id="3" creationId="{05B0356D-464B-5B5F-BA76-D40ADB743CBF}"/>
          </ac:spMkLst>
        </pc:spChg>
        <pc:spChg chg="mod">
          <ac:chgData name="Sitt Min Oo (imec-UGent)" userId="S::minoo28@imec.be::45f6610d-910e-40b2-bda1-dcd4e0d9c359" providerId="AD" clId="Web-{5CD6B067-B3C0-E9DF-EE14-39892F7BF648}" dt="2023-02-10T09:02:46.058" v="0" actId="1076"/>
          <ac:spMkLst>
            <pc:docMk/>
            <pc:sldMk cId="3446815566" sldId="336"/>
            <ac:spMk id="4" creationId="{FF2945C3-8396-3A11-2410-003282299E04}"/>
          </ac:spMkLst>
        </pc:spChg>
      </pc:sldChg>
    </pc:docChg>
  </pc:docChgLst>
  <pc:docChgLst>
    <pc:chgData name="Liesbeth Meeus (imec)" userId="S::meeus87@imec.be::856aa87f-7a9d-4071-82c3-6ba40ffe456f" providerId="AD" clId="Web-{01625316-5CF5-B997-7751-76302C28C89D}"/>
    <pc:docChg chg="modSld">
      <pc:chgData name="Liesbeth Meeus (imec)" userId="S::meeus87@imec.be::856aa87f-7a9d-4071-82c3-6ba40ffe456f" providerId="AD" clId="Web-{01625316-5CF5-B997-7751-76302C28C89D}" dt="2023-02-10T15:27:20.069" v="22"/>
      <pc:docMkLst>
        <pc:docMk/>
      </pc:docMkLst>
      <pc:sldChg chg="delSp modSp delCm">
        <pc:chgData name="Liesbeth Meeus (imec)" userId="S::meeus87@imec.be::856aa87f-7a9d-4071-82c3-6ba40ffe456f" providerId="AD" clId="Web-{01625316-5CF5-B997-7751-76302C28C89D}" dt="2023-02-10T15:07:36.117" v="20"/>
        <pc:sldMkLst>
          <pc:docMk/>
          <pc:sldMk cId="0" sldId="311"/>
        </pc:sldMkLst>
        <pc:spChg chg="del">
          <ac:chgData name="Liesbeth Meeus (imec)" userId="S::meeus87@imec.be::856aa87f-7a9d-4071-82c3-6ba40ffe456f" providerId="AD" clId="Web-{01625316-5CF5-B997-7751-76302C28C89D}" dt="2023-02-10T15:07:33.648" v="19"/>
          <ac:spMkLst>
            <pc:docMk/>
            <pc:sldMk cId="0" sldId="311"/>
            <ac:spMk id="2" creationId="{43F7EA84-A629-8B78-42EB-0C8D761A96BF}"/>
          </ac:spMkLst>
        </pc:spChg>
        <pc:spChg chg="del">
          <ac:chgData name="Liesbeth Meeus (imec)" userId="S::meeus87@imec.be::856aa87f-7a9d-4071-82c3-6ba40ffe456f" providerId="AD" clId="Web-{01625316-5CF5-B997-7751-76302C28C89D}" dt="2023-02-10T15:07:01.382" v="6"/>
          <ac:spMkLst>
            <pc:docMk/>
            <pc:sldMk cId="0" sldId="311"/>
            <ac:spMk id="5" creationId="{03A6FD7D-2541-C3B9-67A2-4B8F69B137AC}"/>
          </ac:spMkLst>
        </pc:spChg>
        <pc:spChg chg="del">
          <ac:chgData name="Liesbeth Meeus (imec)" userId="S::meeus87@imec.be::856aa87f-7a9d-4071-82c3-6ba40ffe456f" providerId="AD" clId="Web-{01625316-5CF5-B997-7751-76302C28C89D}" dt="2023-02-10T14:56:29.860" v="0"/>
          <ac:spMkLst>
            <pc:docMk/>
            <pc:sldMk cId="0" sldId="311"/>
            <ac:spMk id="7" creationId="{70EB5751-9FD5-D2DF-E9E6-1D762E0A83F6}"/>
          </ac:spMkLst>
        </pc:spChg>
        <pc:spChg chg="del mod">
          <ac:chgData name="Liesbeth Meeus (imec)" userId="S::meeus87@imec.be::856aa87f-7a9d-4071-82c3-6ba40ffe456f" providerId="AD" clId="Web-{01625316-5CF5-B997-7751-76302C28C89D}" dt="2023-02-10T14:57:17.330" v="2"/>
          <ac:spMkLst>
            <pc:docMk/>
            <pc:sldMk cId="0" sldId="311"/>
            <ac:spMk id="8" creationId="{5A68CB81-933F-90D2-DDEC-2D81CA1A4BBF}"/>
          </ac:spMkLst>
        </pc:spChg>
        <pc:spChg chg="del mod">
          <ac:chgData name="Liesbeth Meeus (imec)" userId="S::meeus87@imec.be::856aa87f-7a9d-4071-82c3-6ba40ffe456f" providerId="AD" clId="Web-{01625316-5CF5-B997-7751-76302C28C89D}" dt="2023-02-10T15:06:58.850" v="5"/>
          <ac:spMkLst>
            <pc:docMk/>
            <pc:sldMk cId="0" sldId="311"/>
            <ac:spMk id="9" creationId="{E55E85EB-D904-EED6-8922-6E3B41404ACD}"/>
          </ac:spMkLst>
        </pc:spChg>
        <pc:spChg chg="mod">
          <ac:chgData name="Liesbeth Meeus (imec)" userId="S::meeus87@imec.be::856aa87f-7a9d-4071-82c3-6ba40ffe456f" providerId="AD" clId="Web-{01625316-5CF5-B997-7751-76302C28C89D}" dt="2023-02-10T15:07:28.992" v="18" actId="20577"/>
          <ac:spMkLst>
            <pc:docMk/>
            <pc:sldMk cId="0" sldId="311"/>
            <ac:spMk id="10" creationId="{9411A797-CE65-C2F6-FE52-E81FD69BAA82}"/>
          </ac:spMkLst>
        </pc:spChg>
        <pc:spChg chg="mod">
          <ac:chgData name="Liesbeth Meeus (imec)" userId="S::meeus87@imec.be::856aa87f-7a9d-4071-82c3-6ba40ffe456f" providerId="AD" clId="Web-{01625316-5CF5-B997-7751-76302C28C89D}" dt="2023-02-10T15:07:26.648" v="16" actId="20577"/>
          <ac:spMkLst>
            <pc:docMk/>
            <pc:sldMk cId="0" sldId="311"/>
            <ac:spMk id="1023" creationId="{00000000-0000-0000-0000-000000000000}"/>
          </ac:spMkLst>
        </pc:spChg>
        <pc:extLst>
          <p:ext xmlns:p="http://schemas.openxmlformats.org/presentationml/2006/main" uri="{D6D511B9-2390-475A-947B-AFAB55BFBCF1}">
            <pc226:cmChg xmlns:pc226="http://schemas.microsoft.com/office/powerpoint/2022/06/main/command" chg="del">
              <pc226:chgData name="Liesbeth Meeus (imec)" userId="S::meeus87@imec.be::856aa87f-7a9d-4071-82c3-6ba40ffe456f" providerId="AD" clId="Web-{01625316-5CF5-B997-7751-76302C28C89D}" dt="2023-02-10T15:07:36.117" v="20"/>
              <pc2:cmMkLst xmlns:pc2="http://schemas.microsoft.com/office/powerpoint/2019/9/main/command">
                <pc:docMk/>
                <pc:sldMk cId="0" sldId="311"/>
                <pc2:cmMk id="{47C2DE90-229B-4952-8092-526045888C45}"/>
              </pc2:cmMkLst>
            </pc226:cmChg>
          </p:ext>
        </pc:extLst>
      </pc:sldChg>
      <pc:sldChg chg="delSp modSp">
        <pc:chgData name="Liesbeth Meeus (imec)" userId="S::meeus87@imec.be::856aa87f-7a9d-4071-82c3-6ba40ffe456f" providerId="AD" clId="Web-{01625316-5CF5-B997-7751-76302C28C89D}" dt="2023-02-10T15:27:20.069" v="22"/>
        <pc:sldMkLst>
          <pc:docMk/>
          <pc:sldMk cId="497601576" sldId="339"/>
        </pc:sldMkLst>
        <pc:spChg chg="del mod">
          <ac:chgData name="Liesbeth Meeus (imec)" userId="S::meeus87@imec.be::856aa87f-7a9d-4071-82c3-6ba40ffe456f" providerId="AD" clId="Web-{01625316-5CF5-B997-7751-76302C28C89D}" dt="2023-02-10T15:27:20.069" v="22"/>
          <ac:spMkLst>
            <pc:docMk/>
            <pc:sldMk cId="497601576" sldId="339"/>
            <ac:spMk id="2" creationId="{ED35218C-29C7-470E-A05F-B9DCA3022380}"/>
          </ac:spMkLst>
        </pc:spChg>
      </pc:sldChg>
    </pc:docChg>
  </pc:docChgLst>
  <pc:docChgLst>
    <pc:chgData name="Sitt Min Oo (imec-UGent)" userId="S::minoo28@imec.be::45f6610d-910e-40b2-bda1-dcd4e0d9c359" providerId="AD" clId="Web-{7A4EC50D-6142-45D8-ADBD-5D232F9F6064}"/>
    <pc:docChg chg="modSld">
      <pc:chgData name="Sitt Min Oo (imec-UGent)" userId="S::minoo28@imec.be::45f6610d-910e-40b2-bda1-dcd4e0d9c359" providerId="AD" clId="Web-{7A4EC50D-6142-45D8-ADBD-5D232F9F6064}" dt="2023-02-14T10:36:12.940" v="60" actId="20577"/>
      <pc:docMkLst>
        <pc:docMk/>
      </pc:docMkLst>
      <pc:sldChg chg="modSp">
        <pc:chgData name="Sitt Min Oo (imec-UGent)" userId="S::minoo28@imec.be::45f6610d-910e-40b2-bda1-dcd4e0d9c359" providerId="AD" clId="Web-{7A4EC50D-6142-45D8-ADBD-5D232F9F6064}" dt="2023-02-14T10:30:15.333" v="24" actId="20577"/>
        <pc:sldMkLst>
          <pc:docMk/>
          <pc:sldMk cId="3446815566" sldId="336"/>
        </pc:sldMkLst>
        <pc:spChg chg="mod">
          <ac:chgData name="Sitt Min Oo (imec-UGent)" userId="S::minoo28@imec.be::45f6610d-910e-40b2-bda1-dcd4e0d9c359" providerId="AD" clId="Web-{7A4EC50D-6142-45D8-ADBD-5D232F9F6064}" dt="2023-02-14T10:30:15.333" v="24" actId="20577"/>
          <ac:spMkLst>
            <pc:docMk/>
            <pc:sldMk cId="3446815566" sldId="336"/>
            <ac:spMk id="3" creationId="{05B0356D-464B-5B5F-BA76-D40ADB743CBF}"/>
          </ac:spMkLst>
        </pc:spChg>
      </pc:sldChg>
      <pc:sldChg chg="addSp modSp">
        <pc:chgData name="Sitt Min Oo (imec-UGent)" userId="S::minoo28@imec.be::45f6610d-910e-40b2-bda1-dcd4e0d9c359" providerId="AD" clId="Web-{7A4EC50D-6142-45D8-ADBD-5D232F9F6064}" dt="2023-02-14T10:36:12.940" v="60" actId="20577"/>
        <pc:sldMkLst>
          <pc:docMk/>
          <pc:sldMk cId="3455947243" sldId="347"/>
        </pc:sldMkLst>
        <pc:spChg chg="mod">
          <ac:chgData name="Sitt Min Oo (imec-UGent)" userId="S::minoo28@imec.be::45f6610d-910e-40b2-bda1-dcd4e0d9c359" providerId="AD" clId="Web-{7A4EC50D-6142-45D8-ADBD-5D232F9F6064}" dt="2023-02-14T10:36:12.940" v="60" actId="20577"/>
          <ac:spMkLst>
            <pc:docMk/>
            <pc:sldMk cId="3455947243" sldId="347"/>
            <ac:spMk id="3" creationId="{B0C6EE18-90C3-459B-0A31-37D56F380577}"/>
          </ac:spMkLst>
        </pc:spChg>
        <pc:picChg chg="add mod">
          <ac:chgData name="Sitt Min Oo (imec-UGent)" userId="S::minoo28@imec.be::45f6610d-910e-40b2-bda1-dcd4e0d9c359" providerId="AD" clId="Web-{7A4EC50D-6142-45D8-ADBD-5D232F9F6064}" dt="2023-02-14T10:35:58.112" v="54" actId="1076"/>
          <ac:picMkLst>
            <pc:docMk/>
            <pc:sldMk cId="3455947243" sldId="347"/>
            <ac:picMk id="4" creationId="{6404FAF4-B59D-BE37-9856-86BE164A64E7}"/>
          </ac:picMkLst>
        </pc:picChg>
        <pc:picChg chg="add mod">
          <ac:chgData name="Sitt Min Oo (imec-UGent)" userId="S::minoo28@imec.be::45f6610d-910e-40b2-bda1-dcd4e0d9c359" providerId="AD" clId="Web-{7A4EC50D-6142-45D8-ADBD-5D232F9F6064}" dt="2023-02-14T10:35:58.174" v="55" actId="1076"/>
          <ac:picMkLst>
            <pc:docMk/>
            <pc:sldMk cId="3455947243" sldId="347"/>
            <ac:picMk id="5" creationId="{661835E1-BF36-741F-82BE-0051F6998366}"/>
          </ac:picMkLst>
        </pc:picChg>
      </pc:sldChg>
      <pc:sldChg chg="modSp">
        <pc:chgData name="Sitt Min Oo (imec-UGent)" userId="S::minoo28@imec.be::45f6610d-910e-40b2-bda1-dcd4e0d9c359" providerId="AD" clId="Web-{7A4EC50D-6142-45D8-ADBD-5D232F9F6064}" dt="2023-02-14T10:22:21.472" v="11" actId="20577"/>
        <pc:sldMkLst>
          <pc:docMk/>
          <pc:sldMk cId="2329340376" sldId="349"/>
        </pc:sldMkLst>
        <pc:spChg chg="mod">
          <ac:chgData name="Sitt Min Oo (imec-UGent)" userId="S::minoo28@imec.be::45f6610d-910e-40b2-bda1-dcd4e0d9c359" providerId="AD" clId="Web-{7A4EC50D-6142-45D8-ADBD-5D232F9F6064}" dt="2023-02-14T10:22:21.472" v="11" actId="20577"/>
          <ac:spMkLst>
            <pc:docMk/>
            <pc:sldMk cId="2329340376" sldId="349"/>
            <ac:spMk id="2" creationId="{78474302-4120-8A81-3AD3-97328B8509AA}"/>
          </ac:spMkLst>
        </pc:spChg>
      </pc:sldChg>
    </pc:docChg>
  </pc:docChgLst>
  <pc:docChgLst>
    <pc:chgData name="Ben De Meester (imec-UGent)" userId="S::demees74@imec.be::fd17ca98-a9b7-4bbf-b14b-7d928657e6c4" providerId="AD" clId="Web-{A61AEF70-2368-A497-9448-A5E626138301}"/>
    <pc:docChg chg="modSld">
      <pc:chgData name="Ben De Meester (imec-UGent)" userId="S::demees74@imec.be::fd17ca98-a9b7-4bbf-b14b-7d928657e6c4" providerId="AD" clId="Web-{A61AEF70-2368-A497-9448-A5E626138301}" dt="2023-02-16T11:55:41.051" v="7"/>
      <pc:docMkLst>
        <pc:docMk/>
      </pc:docMkLst>
      <pc:sldChg chg="addSp delSp modSp">
        <pc:chgData name="Ben De Meester (imec-UGent)" userId="S::demees74@imec.be::fd17ca98-a9b7-4bbf-b14b-7d928657e6c4" providerId="AD" clId="Web-{A61AEF70-2368-A497-9448-A5E626138301}" dt="2023-02-16T11:55:41.051" v="7"/>
        <pc:sldMkLst>
          <pc:docMk/>
          <pc:sldMk cId="3455947243" sldId="347"/>
        </pc:sldMkLst>
        <pc:spChg chg="mod">
          <ac:chgData name="Ben De Meester (imec-UGent)" userId="S::demees74@imec.be::fd17ca98-a9b7-4bbf-b14b-7d928657e6c4" providerId="AD" clId="Web-{A61AEF70-2368-A497-9448-A5E626138301}" dt="2023-02-16T11:55:37.098" v="6" actId="20577"/>
          <ac:spMkLst>
            <pc:docMk/>
            <pc:sldMk cId="3455947243" sldId="347"/>
            <ac:spMk id="3" creationId="{B0C6EE18-90C3-459B-0A31-37D56F380577}"/>
          </ac:spMkLst>
        </pc:spChg>
        <pc:picChg chg="add del">
          <ac:chgData name="Ben De Meester (imec-UGent)" userId="S::demees74@imec.be::fd17ca98-a9b7-4bbf-b14b-7d928657e6c4" providerId="AD" clId="Web-{A61AEF70-2368-A497-9448-A5E626138301}" dt="2023-02-16T11:55:41.051" v="7"/>
          <ac:picMkLst>
            <pc:docMk/>
            <pc:sldMk cId="3455947243" sldId="347"/>
            <ac:picMk id="5" creationId="{661835E1-BF36-741F-82BE-0051F6998366}"/>
          </ac:picMkLst>
        </pc:picChg>
      </pc:sldChg>
    </pc:docChg>
  </pc:docChgLst>
  <pc:docChgLst>
    <pc:chgData name="Schepers Dimitri" userId="S::dimitri.schepers_vlaanderen.be#ext#@imecinternational.onmicrosoft.com::49da84fa-4391-43b0-a6b4-6020ec16993a" providerId="AD" clId="Web-{4ACFE423-388F-CFB7-AAA5-7D0CCDA09881}"/>
    <pc:docChg chg="addSld delSld modSld sldOrd">
      <pc:chgData name="Schepers Dimitri" userId="S::dimitri.schepers_vlaanderen.be#ext#@imecinternational.onmicrosoft.com::49da84fa-4391-43b0-a6b4-6020ec16993a" providerId="AD" clId="Web-{4ACFE423-388F-CFB7-AAA5-7D0CCDA09881}" dt="2023-02-13T11:08:10.099" v="112" actId="1076"/>
      <pc:docMkLst>
        <pc:docMk/>
      </pc:docMkLst>
      <pc:sldChg chg="addSp delSp modSp">
        <pc:chgData name="Schepers Dimitri" userId="S::dimitri.schepers_vlaanderen.be#ext#@imecinternational.onmicrosoft.com::49da84fa-4391-43b0-a6b4-6020ec16993a" providerId="AD" clId="Web-{4ACFE423-388F-CFB7-AAA5-7D0CCDA09881}" dt="2023-02-13T10:59:43.619" v="33" actId="20577"/>
        <pc:sldMkLst>
          <pc:docMk/>
          <pc:sldMk cId="906144150" sldId="334"/>
        </pc:sldMkLst>
        <pc:spChg chg="del">
          <ac:chgData name="Schepers Dimitri" userId="S::dimitri.schepers_vlaanderen.be#ext#@imecinternational.onmicrosoft.com::49da84fa-4391-43b0-a6b4-6020ec16993a" providerId="AD" clId="Web-{4ACFE423-388F-CFB7-AAA5-7D0CCDA09881}" dt="2023-02-13T10:53:26.095" v="6"/>
          <ac:spMkLst>
            <pc:docMk/>
            <pc:sldMk cId="906144150" sldId="334"/>
            <ac:spMk id="2" creationId="{F342B788-7DD5-55C4-462C-DF8024734A05}"/>
          </ac:spMkLst>
        </pc:spChg>
        <pc:spChg chg="mod">
          <ac:chgData name="Schepers Dimitri" userId="S::dimitri.schepers_vlaanderen.be#ext#@imecinternational.onmicrosoft.com::49da84fa-4391-43b0-a6b4-6020ec16993a" providerId="AD" clId="Web-{4ACFE423-388F-CFB7-AAA5-7D0CCDA09881}" dt="2023-02-13T10:59:43.619" v="33" actId="20577"/>
          <ac:spMkLst>
            <pc:docMk/>
            <pc:sldMk cId="906144150" sldId="334"/>
            <ac:spMk id="3" creationId="{05B0356D-464B-5B5F-BA76-D40ADB743CBF}"/>
          </ac:spMkLst>
        </pc:spChg>
        <pc:spChg chg="add del mod">
          <ac:chgData name="Schepers Dimitri" userId="S::dimitri.schepers_vlaanderen.be#ext#@imecinternational.onmicrosoft.com::49da84fa-4391-43b0-a6b4-6020ec16993a" providerId="AD" clId="Web-{4ACFE423-388F-CFB7-AAA5-7D0CCDA09881}" dt="2023-02-13T10:53:32.392" v="8"/>
          <ac:spMkLst>
            <pc:docMk/>
            <pc:sldMk cId="906144150" sldId="334"/>
            <ac:spMk id="7" creationId="{6EA32066-F2A1-2C53-AB6A-7A7CD7615AB0}"/>
          </ac:spMkLst>
        </pc:spChg>
        <pc:spChg chg="add del">
          <ac:chgData name="Schepers Dimitri" userId="S::dimitri.schepers_vlaanderen.be#ext#@imecinternational.onmicrosoft.com::49da84fa-4391-43b0-a6b4-6020ec16993a" providerId="AD" clId="Web-{4ACFE423-388F-CFB7-AAA5-7D0CCDA09881}" dt="2023-02-13T10:53:47.002" v="10"/>
          <ac:spMkLst>
            <pc:docMk/>
            <pc:sldMk cId="906144150" sldId="334"/>
            <ac:spMk id="9" creationId="{9E973E9A-2ACF-A2B7-49C4-F8992052393D}"/>
          </ac:spMkLst>
        </pc:spChg>
        <pc:spChg chg="add mod">
          <ac:chgData name="Schepers Dimitri" userId="S::dimitri.schepers_vlaanderen.be#ext#@imecinternational.onmicrosoft.com::49da84fa-4391-43b0-a6b4-6020ec16993a" providerId="AD" clId="Web-{4ACFE423-388F-CFB7-AAA5-7D0CCDA09881}" dt="2023-02-13T10:59:17.822" v="28" actId="20577"/>
          <ac:spMkLst>
            <pc:docMk/>
            <pc:sldMk cId="906144150" sldId="334"/>
            <ac:spMk id="11" creationId="{08BD1AC7-41A9-1A8B-11B6-AB09868E5F0C}"/>
          </ac:spMkLst>
        </pc:spChg>
        <pc:spChg chg="add del">
          <ac:chgData name="Schepers Dimitri" userId="S::dimitri.schepers_vlaanderen.be#ext#@imecinternational.onmicrosoft.com::49da84fa-4391-43b0-a6b4-6020ec16993a" providerId="AD" clId="Web-{4ACFE423-388F-CFB7-AAA5-7D0CCDA09881}" dt="2023-02-13T10:54:22.299" v="16"/>
          <ac:spMkLst>
            <pc:docMk/>
            <pc:sldMk cId="906144150" sldId="334"/>
            <ac:spMk id="13" creationId="{878560FE-51A0-805A-A811-B32045BE1794}"/>
          </ac:spMkLst>
        </pc:spChg>
        <pc:picChg chg="mod">
          <ac:chgData name="Schepers Dimitri" userId="S::dimitri.schepers_vlaanderen.be#ext#@imecinternational.onmicrosoft.com::49da84fa-4391-43b0-a6b4-6020ec16993a" providerId="AD" clId="Web-{4ACFE423-388F-CFB7-AAA5-7D0CCDA09881}" dt="2023-02-13T10:55:18.926" v="26" actId="1076"/>
          <ac:picMkLst>
            <pc:docMk/>
            <pc:sldMk cId="906144150" sldId="334"/>
            <ac:picMk id="5" creationId="{D8983DB1-8E57-D10F-25AE-C3970DBC0B02}"/>
          </ac:picMkLst>
        </pc:picChg>
        <pc:picChg chg="mod">
          <ac:chgData name="Schepers Dimitri" userId="S::dimitri.schepers_vlaanderen.be#ext#@imecinternational.onmicrosoft.com::49da84fa-4391-43b0-a6b4-6020ec16993a" providerId="AD" clId="Web-{4ACFE423-388F-CFB7-AAA5-7D0CCDA09881}" dt="2023-02-13T10:55:18.941" v="27" actId="1076"/>
          <ac:picMkLst>
            <pc:docMk/>
            <pc:sldMk cId="906144150" sldId="334"/>
            <ac:picMk id="6" creationId="{CA54470B-E02B-CF20-BE1C-4A75CB7B295F}"/>
          </ac:picMkLst>
        </pc:picChg>
      </pc:sldChg>
      <pc:sldChg chg="del">
        <pc:chgData name="Schepers Dimitri" userId="S::dimitri.schepers_vlaanderen.be#ext#@imecinternational.onmicrosoft.com::49da84fa-4391-43b0-a6b4-6020ec16993a" providerId="AD" clId="Web-{4ACFE423-388F-CFB7-AAA5-7D0CCDA09881}" dt="2023-02-13T10:54:04.612" v="13"/>
        <pc:sldMkLst>
          <pc:docMk/>
          <pc:sldMk cId="301532928" sldId="338"/>
        </pc:sldMkLst>
      </pc:sldChg>
      <pc:sldChg chg="delSp modSp">
        <pc:chgData name="Schepers Dimitri" userId="S::dimitri.schepers_vlaanderen.be#ext#@imecinternational.onmicrosoft.com::49da84fa-4391-43b0-a6b4-6020ec16993a" providerId="AD" clId="Web-{4ACFE423-388F-CFB7-AAA5-7D0CCDA09881}" dt="2023-02-13T10:52:59.907" v="5"/>
        <pc:sldMkLst>
          <pc:docMk/>
          <pc:sldMk cId="1688126439" sldId="356"/>
        </pc:sldMkLst>
        <pc:spChg chg="mod">
          <ac:chgData name="Schepers Dimitri" userId="S::dimitri.schepers_vlaanderen.be#ext#@imecinternational.onmicrosoft.com::49da84fa-4391-43b0-a6b4-6020ec16993a" providerId="AD" clId="Web-{4ACFE423-388F-CFB7-AAA5-7D0CCDA09881}" dt="2023-02-13T10:52:59.907" v="5"/>
          <ac:spMkLst>
            <pc:docMk/>
            <pc:sldMk cId="1688126439" sldId="356"/>
            <ac:spMk id="3" creationId="{B427CD0A-2024-5A9E-0C30-571F66302198}"/>
          </ac:spMkLst>
        </pc:spChg>
        <pc:spChg chg="del">
          <ac:chgData name="Schepers Dimitri" userId="S::dimitri.schepers_vlaanderen.be#ext#@imecinternational.onmicrosoft.com::49da84fa-4391-43b0-a6b4-6020ec16993a" providerId="AD" clId="Web-{4ACFE423-388F-CFB7-AAA5-7D0CCDA09881}" dt="2023-02-13T10:52:07.718" v="0"/>
          <ac:spMkLst>
            <pc:docMk/>
            <pc:sldMk cId="1688126439" sldId="356"/>
            <ac:spMk id="4" creationId="{B781AC02-49BC-39CD-C69B-0DB226804057}"/>
          </ac:spMkLst>
        </pc:spChg>
      </pc:sldChg>
      <pc:sldChg chg="addSp delSp modSp ord">
        <pc:chgData name="Schepers Dimitri" userId="S::dimitri.schepers_vlaanderen.be#ext#@imecinternational.onmicrosoft.com::49da84fa-4391-43b0-a6b4-6020ec16993a" providerId="AD" clId="Web-{4ACFE423-388F-CFB7-AAA5-7D0CCDA09881}" dt="2023-02-13T11:04:37.360" v="57"/>
        <pc:sldMkLst>
          <pc:docMk/>
          <pc:sldMk cId="3650427402" sldId="357"/>
        </pc:sldMkLst>
        <pc:spChg chg="ord">
          <ac:chgData name="Schepers Dimitri" userId="S::dimitri.schepers_vlaanderen.be#ext#@imecinternational.onmicrosoft.com::49da84fa-4391-43b0-a6b4-6020ec16993a" providerId="AD" clId="Web-{4ACFE423-388F-CFB7-AAA5-7D0CCDA09881}" dt="2023-02-13T11:04:37.360" v="57"/>
          <ac:spMkLst>
            <pc:docMk/>
            <pc:sldMk cId="3650427402" sldId="357"/>
            <ac:spMk id="2" creationId="{E4F3E71B-BAC2-76DB-FCDD-BD75403DF8CD}"/>
          </ac:spMkLst>
        </pc:spChg>
        <pc:spChg chg="del">
          <ac:chgData name="Schepers Dimitri" userId="S::dimitri.schepers_vlaanderen.be#ext#@imecinternational.onmicrosoft.com::49da84fa-4391-43b0-a6b4-6020ec16993a" providerId="AD" clId="Web-{4ACFE423-388F-CFB7-AAA5-7D0CCDA09881}" dt="2023-02-13T11:02:15.451" v="34"/>
          <ac:spMkLst>
            <pc:docMk/>
            <pc:sldMk cId="3650427402" sldId="357"/>
            <ac:spMk id="3" creationId="{693CC1F9-3DAC-1983-457A-30A25272FECA}"/>
          </ac:spMkLst>
        </pc:spChg>
        <pc:spChg chg="add del mod">
          <ac:chgData name="Schepers Dimitri" userId="S::dimitri.schepers_vlaanderen.be#ext#@imecinternational.onmicrosoft.com::49da84fa-4391-43b0-a6b4-6020ec16993a" providerId="AD" clId="Web-{4ACFE423-388F-CFB7-AAA5-7D0CCDA09881}" dt="2023-02-13T11:02:20.982" v="35"/>
          <ac:spMkLst>
            <pc:docMk/>
            <pc:sldMk cId="3650427402" sldId="357"/>
            <ac:spMk id="6" creationId="{363F18FD-0E7C-2E6C-8D16-07DA313AE29C}"/>
          </ac:spMkLst>
        </pc:spChg>
        <pc:picChg chg="add mod">
          <ac:chgData name="Schepers Dimitri" userId="S::dimitri.schepers_vlaanderen.be#ext#@imecinternational.onmicrosoft.com::49da84fa-4391-43b0-a6b4-6020ec16993a" providerId="AD" clId="Web-{4ACFE423-388F-CFB7-AAA5-7D0CCDA09881}" dt="2023-02-13T11:04:32.001" v="56" actId="1076"/>
          <ac:picMkLst>
            <pc:docMk/>
            <pc:sldMk cId="3650427402" sldId="357"/>
            <ac:picMk id="7" creationId="{2E772C21-2CCD-8192-36F3-0521B651FB53}"/>
          </ac:picMkLst>
        </pc:picChg>
      </pc:sldChg>
      <pc:sldChg chg="addSp modSp new">
        <pc:chgData name="Schepers Dimitri" userId="S::dimitri.schepers_vlaanderen.be#ext#@imecinternational.onmicrosoft.com::49da84fa-4391-43b0-a6b4-6020ec16993a" providerId="AD" clId="Web-{4ACFE423-388F-CFB7-AAA5-7D0CCDA09881}" dt="2023-02-13T11:05:33.283" v="66" actId="1076"/>
        <pc:sldMkLst>
          <pc:docMk/>
          <pc:sldMk cId="1685592900" sldId="358"/>
        </pc:sldMkLst>
        <pc:picChg chg="add mod">
          <ac:chgData name="Schepers Dimitri" userId="S::dimitri.schepers_vlaanderen.be#ext#@imecinternational.onmicrosoft.com::49da84fa-4391-43b0-a6b4-6020ec16993a" providerId="AD" clId="Web-{4ACFE423-388F-CFB7-AAA5-7D0CCDA09881}" dt="2023-02-13T11:05:33.283" v="66" actId="1076"/>
          <ac:picMkLst>
            <pc:docMk/>
            <pc:sldMk cId="1685592900" sldId="358"/>
            <ac:picMk id="3" creationId="{A890CAC5-1C30-2625-7B6D-11DEBE06B98F}"/>
          </ac:picMkLst>
        </pc:picChg>
      </pc:sldChg>
      <pc:sldChg chg="addSp modSp add replId">
        <pc:chgData name="Schepers Dimitri" userId="S::dimitri.schepers_vlaanderen.be#ext#@imecinternational.onmicrosoft.com::49da84fa-4391-43b0-a6b4-6020ec16993a" providerId="AD" clId="Web-{4ACFE423-388F-CFB7-AAA5-7D0CCDA09881}" dt="2023-02-13T11:08:10.099" v="112" actId="1076"/>
        <pc:sldMkLst>
          <pc:docMk/>
          <pc:sldMk cId="1444622598" sldId="359"/>
        </pc:sldMkLst>
        <pc:picChg chg="add mod">
          <ac:chgData name="Schepers Dimitri" userId="S::dimitri.schepers_vlaanderen.be#ext#@imecinternational.onmicrosoft.com::49da84fa-4391-43b0-a6b4-6020ec16993a" providerId="AD" clId="Web-{4ACFE423-388F-CFB7-AAA5-7D0CCDA09881}" dt="2023-02-13T11:08:10.099" v="112" actId="1076"/>
          <ac:picMkLst>
            <pc:docMk/>
            <pc:sldMk cId="1444622598" sldId="359"/>
            <ac:picMk id="3" creationId="{7007264F-63B6-4CE6-C76A-50CC16D8CC14}"/>
          </ac:picMkLst>
        </pc:picChg>
      </pc:sldChg>
      <pc:sldChg chg="addSp modSp add replId">
        <pc:chgData name="Schepers Dimitri" userId="S::dimitri.schepers_vlaanderen.be#ext#@imecinternational.onmicrosoft.com::49da84fa-4391-43b0-a6b4-6020ec16993a" providerId="AD" clId="Web-{4ACFE423-388F-CFB7-AAA5-7D0CCDA09881}" dt="2023-02-13T11:08:09.068" v="109" actId="1076"/>
        <pc:sldMkLst>
          <pc:docMk/>
          <pc:sldMk cId="4097217028" sldId="360"/>
        </pc:sldMkLst>
        <pc:picChg chg="add mod">
          <ac:chgData name="Schepers Dimitri" userId="S::dimitri.schepers_vlaanderen.be#ext#@imecinternational.onmicrosoft.com::49da84fa-4391-43b0-a6b4-6020ec16993a" providerId="AD" clId="Web-{4ACFE423-388F-CFB7-AAA5-7D0CCDA09881}" dt="2023-02-13T11:08:09.068" v="109" actId="1076"/>
          <ac:picMkLst>
            <pc:docMk/>
            <pc:sldMk cId="4097217028" sldId="360"/>
            <ac:picMk id="3" creationId="{4F35ABA0-4A4C-9923-F516-1B881F9D4B14}"/>
          </ac:picMkLst>
        </pc:picChg>
      </pc:sldChg>
      <pc:sldChg chg="addSp modSp add replId">
        <pc:chgData name="Schepers Dimitri" userId="S::dimitri.schepers_vlaanderen.be#ext#@imecinternational.onmicrosoft.com::49da84fa-4391-43b0-a6b4-6020ec16993a" providerId="AD" clId="Web-{4ACFE423-388F-CFB7-AAA5-7D0CCDA09881}" dt="2023-02-13T11:07:27.676" v="85" actId="1076"/>
        <pc:sldMkLst>
          <pc:docMk/>
          <pc:sldMk cId="866314529" sldId="361"/>
        </pc:sldMkLst>
        <pc:picChg chg="add mod">
          <ac:chgData name="Schepers Dimitri" userId="S::dimitri.schepers_vlaanderen.be#ext#@imecinternational.onmicrosoft.com::49da84fa-4391-43b0-a6b4-6020ec16993a" providerId="AD" clId="Web-{4ACFE423-388F-CFB7-AAA5-7D0CCDA09881}" dt="2023-02-13T11:07:27.676" v="85" actId="1076"/>
          <ac:picMkLst>
            <pc:docMk/>
            <pc:sldMk cId="866314529" sldId="361"/>
            <ac:picMk id="3" creationId="{718A60E3-6097-3944-9BD7-EA053C858939}"/>
          </ac:picMkLst>
        </pc:picChg>
      </pc:sldChg>
      <pc:sldChg chg="addSp modSp add replId">
        <pc:chgData name="Schepers Dimitri" userId="S::dimitri.schepers_vlaanderen.be#ext#@imecinternational.onmicrosoft.com::49da84fa-4391-43b0-a6b4-6020ec16993a" providerId="AD" clId="Web-{4ACFE423-388F-CFB7-AAA5-7D0CCDA09881}" dt="2023-02-13T11:07:47.849" v="89" actId="1076"/>
        <pc:sldMkLst>
          <pc:docMk/>
          <pc:sldMk cId="3276596369" sldId="362"/>
        </pc:sldMkLst>
        <pc:picChg chg="add mod">
          <ac:chgData name="Schepers Dimitri" userId="S::dimitri.schepers_vlaanderen.be#ext#@imecinternational.onmicrosoft.com::49da84fa-4391-43b0-a6b4-6020ec16993a" providerId="AD" clId="Web-{4ACFE423-388F-CFB7-AAA5-7D0CCDA09881}" dt="2023-02-13T11:07:47.849" v="89" actId="1076"/>
          <ac:picMkLst>
            <pc:docMk/>
            <pc:sldMk cId="3276596369" sldId="362"/>
            <ac:picMk id="3" creationId="{E1F1B1B8-091C-1282-3AA7-E1010656FA4F}"/>
          </ac:picMkLst>
        </pc:picChg>
      </pc:sldChg>
      <pc:sldChg chg="add del replId">
        <pc:chgData name="Schepers Dimitri" userId="S::dimitri.schepers_vlaanderen.be#ext#@imecinternational.onmicrosoft.com::49da84fa-4391-43b0-a6b4-6020ec16993a" providerId="AD" clId="Web-{4ACFE423-388F-CFB7-AAA5-7D0CCDA09881}" dt="2023-02-13T11:07:53.739" v="90"/>
        <pc:sldMkLst>
          <pc:docMk/>
          <pc:sldMk cId="2362465563" sldId="363"/>
        </pc:sldMkLst>
      </pc:sldChg>
      <pc:sldChg chg="addSp modSp add replId">
        <pc:chgData name="Schepers Dimitri" userId="S::dimitri.schepers_vlaanderen.be#ext#@imecinternational.onmicrosoft.com::49da84fa-4391-43b0-a6b4-6020ec16993a" providerId="AD" clId="Web-{4ACFE423-388F-CFB7-AAA5-7D0CCDA09881}" dt="2023-02-13T11:08:05.161" v="94" actId="1076"/>
        <pc:sldMkLst>
          <pc:docMk/>
          <pc:sldMk cId="1120678103" sldId="364"/>
        </pc:sldMkLst>
        <pc:picChg chg="add mod">
          <ac:chgData name="Schepers Dimitri" userId="S::dimitri.schepers_vlaanderen.be#ext#@imecinternational.onmicrosoft.com::49da84fa-4391-43b0-a6b4-6020ec16993a" providerId="AD" clId="Web-{4ACFE423-388F-CFB7-AAA5-7D0CCDA09881}" dt="2023-02-13T11:08:05.161" v="94" actId="1076"/>
          <ac:picMkLst>
            <pc:docMk/>
            <pc:sldMk cId="1120678103" sldId="364"/>
            <ac:picMk id="3" creationId="{16AA694B-46A1-D23C-0740-36CF6240F0F2}"/>
          </ac:picMkLst>
        </pc:picChg>
      </pc:sldChg>
      <pc:sldChg chg="addSp modSp add replId">
        <pc:chgData name="Schepers Dimitri" userId="S::dimitri.schepers_vlaanderen.be#ext#@imecinternational.onmicrosoft.com::49da84fa-4391-43b0-a6b4-6020ec16993a" providerId="AD" clId="Web-{4ACFE423-388F-CFB7-AAA5-7D0CCDA09881}" dt="2023-02-13T11:08:05.912" v="98" actId="1076"/>
        <pc:sldMkLst>
          <pc:docMk/>
          <pc:sldMk cId="437446924" sldId="365"/>
        </pc:sldMkLst>
        <pc:picChg chg="add mod">
          <ac:chgData name="Schepers Dimitri" userId="S::dimitri.schepers_vlaanderen.be#ext#@imecinternational.onmicrosoft.com::49da84fa-4391-43b0-a6b4-6020ec16993a" providerId="AD" clId="Web-{4ACFE423-388F-CFB7-AAA5-7D0CCDA09881}" dt="2023-02-13T11:08:05.912" v="98" actId="1076"/>
          <ac:picMkLst>
            <pc:docMk/>
            <pc:sldMk cId="437446924" sldId="365"/>
            <ac:picMk id="3" creationId="{84731133-653B-DE51-2AFB-8499122CA6F3}"/>
          </ac:picMkLst>
        </pc:picChg>
      </pc:sldChg>
      <pc:sldChg chg="addSp modSp add replId">
        <pc:chgData name="Schepers Dimitri" userId="S::dimitri.schepers_vlaanderen.be#ext#@imecinternational.onmicrosoft.com::49da84fa-4391-43b0-a6b4-6020ec16993a" providerId="AD" clId="Web-{4ACFE423-388F-CFB7-AAA5-7D0CCDA09881}" dt="2023-02-13T11:08:07.787" v="104" actId="1076"/>
        <pc:sldMkLst>
          <pc:docMk/>
          <pc:sldMk cId="2855637427" sldId="366"/>
        </pc:sldMkLst>
        <pc:picChg chg="add mod">
          <ac:chgData name="Schepers Dimitri" userId="S::dimitri.schepers_vlaanderen.be#ext#@imecinternational.onmicrosoft.com::49da84fa-4391-43b0-a6b4-6020ec16993a" providerId="AD" clId="Web-{4ACFE423-388F-CFB7-AAA5-7D0CCDA09881}" dt="2023-02-13T11:08:07.787" v="104" actId="1076"/>
          <ac:picMkLst>
            <pc:docMk/>
            <pc:sldMk cId="2855637427" sldId="366"/>
            <ac:picMk id="3" creationId="{E753EF73-42EE-08CE-8A1B-E0F18C5D556E}"/>
          </ac:picMkLst>
        </pc:picChg>
      </pc:sldChg>
    </pc:docChg>
  </pc:docChgLst>
  <pc:docChgLst>
    <pc:chgData name="Vlassenroot Eveline" userId="S::eveline.vlassenroot_vlaanderen.be#ext#@imecinternational.onmicrosoft.com::ae08e39f-b712-4ab9-b3dc-1cd00ed04b15" providerId="AD" clId="Web-{7E154542-7635-E48E-9AF7-8725984C9510}"/>
    <pc:docChg chg="modSld">
      <pc:chgData name="Vlassenroot Eveline" userId="S::eveline.vlassenroot_vlaanderen.be#ext#@imecinternational.onmicrosoft.com::ae08e39f-b712-4ab9-b3dc-1cd00ed04b15" providerId="AD" clId="Web-{7E154542-7635-E48E-9AF7-8725984C9510}" dt="2023-02-10T15:56:44.881" v="25"/>
      <pc:docMkLst>
        <pc:docMk/>
      </pc:docMkLst>
      <pc:sldChg chg="addSp modSp">
        <pc:chgData name="Vlassenroot Eveline" userId="S::eveline.vlassenroot_vlaanderen.be#ext#@imecinternational.onmicrosoft.com::ae08e39f-b712-4ab9-b3dc-1cd00ed04b15" providerId="AD" clId="Web-{7E154542-7635-E48E-9AF7-8725984C9510}" dt="2023-02-10T15:54:23.313" v="20" actId="1076"/>
        <pc:sldMkLst>
          <pc:docMk/>
          <pc:sldMk cId="0" sldId="320"/>
        </pc:sldMkLst>
        <pc:spChg chg="add mod">
          <ac:chgData name="Vlassenroot Eveline" userId="S::eveline.vlassenroot_vlaanderen.be#ext#@imecinternational.onmicrosoft.com::ae08e39f-b712-4ab9-b3dc-1cd00ed04b15" providerId="AD" clId="Web-{7E154542-7635-E48E-9AF7-8725984C9510}" dt="2023-02-10T15:54:23.313" v="20" actId="1076"/>
          <ac:spMkLst>
            <pc:docMk/>
            <pc:sldMk cId="0" sldId="320"/>
            <ac:spMk id="2" creationId="{5062956B-18CA-ED53-35CC-0CA7B9DCC5D1}"/>
          </ac:spMkLst>
        </pc:spChg>
        <pc:spChg chg="mod">
          <ac:chgData name="Vlassenroot Eveline" userId="S::eveline.vlassenroot_vlaanderen.be#ext#@imecinternational.onmicrosoft.com::ae08e39f-b712-4ab9-b3dc-1cd00ed04b15" providerId="AD" clId="Web-{7E154542-7635-E48E-9AF7-8725984C9510}" dt="2023-02-10T15:53:01.076" v="1" actId="1076"/>
          <ac:spMkLst>
            <pc:docMk/>
            <pc:sldMk cId="0" sldId="320"/>
            <ac:spMk id="1126" creationId="{00000000-0000-0000-0000-000000000000}"/>
          </ac:spMkLst>
        </pc:spChg>
        <pc:spChg chg="mod">
          <ac:chgData name="Vlassenroot Eveline" userId="S::eveline.vlassenroot_vlaanderen.be#ext#@imecinternational.onmicrosoft.com::ae08e39f-b712-4ab9-b3dc-1cd00ed04b15" providerId="AD" clId="Web-{7E154542-7635-E48E-9AF7-8725984C9510}" dt="2023-02-10T15:53:45.593" v="8" actId="20577"/>
          <ac:spMkLst>
            <pc:docMk/>
            <pc:sldMk cId="0" sldId="320"/>
            <ac:spMk id="1133" creationId="{00000000-0000-0000-0000-000000000000}"/>
          </ac:spMkLst>
        </pc:spChg>
        <pc:spChg chg="mod">
          <ac:chgData name="Vlassenroot Eveline" userId="S::eveline.vlassenroot_vlaanderen.be#ext#@imecinternational.onmicrosoft.com::ae08e39f-b712-4ab9-b3dc-1cd00ed04b15" providerId="AD" clId="Web-{7E154542-7635-E48E-9AF7-8725984C9510}" dt="2023-02-10T15:53:01.092" v="2" actId="1076"/>
          <ac:spMkLst>
            <pc:docMk/>
            <pc:sldMk cId="0" sldId="320"/>
            <ac:spMk id="1135" creationId="{00000000-0000-0000-0000-000000000000}"/>
          </ac:spMkLst>
        </pc:spChg>
        <pc:spChg chg="mod">
          <ac:chgData name="Vlassenroot Eveline" userId="S::eveline.vlassenroot_vlaanderen.be#ext#@imecinternational.onmicrosoft.com::ae08e39f-b712-4ab9-b3dc-1cd00ed04b15" providerId="AD" clId="Web-{7E154542-7635-E48E-9AF7-8725984C9510}" dt="2023-02-10T15:53:05.451" v="3" actId="1076"/>
          <ac:spMkLst>
            <pc:docMk/>
            <pc:sldMk cId="0" sldId="320"/>
            <ac:spMk id="1136" creationId="{00000000-0000-0000-0000-000000000000}"/>
          </ac:spMkLst>
        </pc:spChg>
        <pc:cxnChg chg="mod">
          <ac:chgData name="Vlassenroot Eveline" userId="S::eveline.vlassenroot_vlaanderen.be#ext#@imecinternational.onmicrosoft.com::ae08e39f-b712-4ab9-b3dc-1cd00ed04b15" providerId="AD" clId="Web-{7E154542-7635-E48E-9AF7-8725984C9510}" dt="2023-02-10T15:53:01.061" v="0" actId="1076"/>
          <ac:cxnSpMkLst>
            <pc:docMk/>
            <pc:sldMk cId="0" sldId="320"/>
            <ac:cxnSpMk id="1118" creationId="{00000000-0000-0000-0000-000000000000}"/>
          </ac:cxnSpMkLst>
        </pc:cxnChg>
      </pc:sldChg>
      <pc:sldChg chg="delSp modSp">
        <pc:chgData name="Vlassenroot Eveline" userId="S::eveline.vlassenroot_vlaanderen.be#ext#@imecinternational.onmicrosoft.com::ae08e39f-b712-4ab9-b3dc-1cd00ed04b15" providerId="AD" clId="Web-{7E154542-7635-E48E-9AF7-8725984C9510}" dt="2023-02-10T15:56:44.881" v="25"/>
        <pc:sldMkLst>
          <pc:docMk/>
          <pc:sldMk cId="0" sldId="322"/>
        </pc:sldMkLst>
        <pc:spChg chg="del">
          <ac:chgData name="Vlassenroot Eveline" userId="S::eveline.vlassenroot_vlaanderen.be#ext#@imecinternational.onmicrosoft.com::ae08e39f-b712-4ab9-b3dc-1cd00ed04b15" providerId="AD" clId="Web-{7E154542-7635-E48E-9AF7-8725984C9510}" dt="2023-02-10T15:56:44.881" v="25"/>
          <ac:spMkLst>
            <pc:docMk/>
            <pc:sldMk cId="0" sldId="322"/>
            <ac:spMk id="2" creationId="{B0DC8D08-880D-F694-56F7-3B1960034F24}"/>
          </ac:spMkLst>
        </pc:spChg>
        <pc:spChg chg="mod">
          <ac:chgData name="Vlassenroot Eveline" userId="S::eveline.vlassenroot_vlaanderen.be#ext#@imecinternational.onmicrosoft.com::ae08e39f-b712-4ab9-b3dc-1cd00ed04b15" providerId="AD" clId="Web-{7E154542-7635-E48E-9AF7-8725984C9510}" dt="2023-02-10T15:56:41.365" v="24" actId="20577"/>
          <ac:spMkLst>
            <pc:docMk/>
            <pc:sldMk cId="0" sldId="322"/>
            <ac:spMk id="118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D0F981-8380-3829-2799-57399CD6EE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44F37CF-F514-2229-F9A1-634E4E8176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9B4C7F-633B-48FF-9B00-A6F523466F27}" type="datetimeFigureOut">
              <a:rPr lang="en-GB" smtClean="0"/>
              <a:t>7/03/2023</a:t>
            </a:fld>
            <a:endParaRPr lang="en-GB"/>
          </a:p>
        </p:txBody>
      </p:sp>
      <p:sp>
        <p:nvSpPr>
          <p:cNvPr id="4" name="Footer Placeholder 3">
            <a:extLst>
              <a:ext uri="{FF2B5EF4-FFF2-40B4-BE49-F238E27FC236}">
                <a16:creationId xmlns:a16="http://schemas.microsoft.com/office/drawing/2014/main" id="{B03C6C4F-E981-14C1-142D-9DD4818189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44C60DD-F7AE-1ABF-8AD4-CC3E6E929A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6D59F4-258A-40EC-90DF-5D4D3003FFB1}" type="slidenum">
              <a:rPr lang="en-GB" smtClean="0"/>
              <a:t>‹#›</a:t>
            </a:fld>
            <a:endParaRPr lang="en-GB"/>
          </a:p>
        </p:txBody>
      </p:sp>
    </p:spTree>
    <p:extLst>
      <p:ext uri="{BB962C8B-B14F-4D97-AF65-F5344CB8AC3E}">
        <p14:creationId xmlns:p14="http://schemas.microsoft.com/office/powerpoint/2010/main" val="137673714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213" name="Google Shape;2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Is er </a:t>
            </a:r>
            <a:r>
              <a:rPr lang="en-GB" err="1">
                <a:solidFill>
                  <a:srgbClr val="373636"/>
                </a:solidFill>
              </a:rPr>
              <a:t>iemand</a:t>
            </a:r>
            <a:r>
              <a:rPr lang="en-GB">
                <a:solidFill>
                  <a:srgbClr val="373636"/>
                </a:solidFill>
              </a:rPr>
              <a:t> </a:t>
            </a:r>
            <a:r>
              <a:rPr lang="en-GB" err="1">
                <a:solidFill>
                  <a:srgbClr val="373636"/>
                </a:solidFill>
              </a:rPr>
              <a:t>aanwezig</a:t>
            </a:r>
            <a:r>
              <a:rPr lang="en-GB">
                <a:solidFill>
                  <a:srgbClr val="373636"/>
                </a:solidFill>
              </a:rPr>
              <a:t> die </a:t>
            </a:r>
            <a:r>
              <a:rPr lang="en-GB" err="1">
                <a:solidFill>
                  <a:srgbClr val="373636"/>
                </a:solidFill>
              </a:rPr>
              <a:t>deze</a:t>
            </a:r>
            <a:r>
              <a:rPr lang="en-GB">
                <a:solidFill>
                  <a:srgbClr val="373636"/>
                </a:solidFill>
              </a:rPr>
              <a:t> slide </a:t>
            </a:r>
            <a:r>
              <a:rPr lang="en-GB" err="1">
                <a:solidFill>
                  <a:srgbClr val="373636"/>
                </a:solidFill>
              </a:rPr>
              <a:t>kan</a:t>
            </a:r>
            <a:r>
              <a:rPr lang="en-GB">
                <a:solidFill>
                  <a:srgbClr val="373636"/>
                </a:solidFill>
              </a:rPr>
              <a:t> </a:t>
            </a:r>
            <a:r>
              <a:rPr lang="en-GB" err="1">
                <a:solidFill>
                  <a:srgbClr val="373636"/>
                </a:solidFill>
              </a:rPr>
              <a:t>geven</a:t>
            </a:r>
            <a:r>
              <a:rPr lang="en-GB">
                <a:solidFill>
                  <a:srgbClr val="373636"/>
                </a:solidFill>
              </a:rPr>
              <a:t>?</a:t>
            </a:r>
          </a:p>
          <a:p>
            <a:pPr marL="0" lvl="0" indent="0" algn="l" rtl="0">
              <a:lnSpc>
                <a:spcPct val="100000"/>
              </a:lnSpc>
              <a:spcBef>
                <a:spcPts val="0"/>
              </a:spcBef>
              <a:spcAft>
                <a:spcPts val="0"/>
              </a:spcAft>
              <a:buClr>
                <a:schemeClr val="dk1"/>
              </a:buClr>
              <a:buSzPts val="1100"/>
              <a:buFont typeface="Arial"/>
              <a:buNone/>
            </a:pPr>
            <a:r>
              <a:rPr lang="en-GB" err="1">
                <a:solidFill>
                  <a:srgbClr val="373636"/>
                </a:solidFill>
              </a:rPr>
              <a:t>Indien</a:t>
            </a:r>
            <a:r>
              <a:rPr lang="en-GB">
                <a:solidFill>
                  <a:srgbClr val="373636"/>
                </a:solidFill>
              </a:rPr>
              <a:t> </a:t>
            </a:r>
            <a:r>
              <a:rPr lang="en-GB" err="1">
                <a:solidFill>
                  <a:srgbClr val="373636"/>
                </a:solidFill>
              </a:rPr>
              <a:t>niet</a:t>
            </a:r>
            <a:r>
              <a:rPr lang="en-GB">
                <a:solidFill>
                  <a:srgbClr val="373636"/>
                </a:solidFill>
              </a:rPr>
              <a:t>: </a:t>
            </a:r>
            <a:r>
              <a:rPr lang="en-GB" err="1">
                <a:solidFill>
                  <a:srgbClr val="373636"/>
                </a:solidFill>
              </a:rPr>
              <a:t>beknopt</a:t>
            </a:r>
            <a:r>
              <a:rPr lang="en-GB">
                <a:solidFill>
                  <a:srgbClr val="373636"/>
                </a:solidFill>
              </a:rPr>
              <a:t> </a:t>
            </a:r>
            <a:r>
              <a:rPr lang="en-GB" err="1">
                <a:solidFill>
                  <a:srgbClr val="373636"/>
                </a:solidFill>
              </a:rPr>
              <a:t>houden</a:t>
            </a:r>
            <a:endParaRPr lang="en-GB">
              <a:solidFill>
                <a:srgbClr val="373636"/>
              </a:solidFill>
            </a:endParaRPr>
          </a:p>
          <a:p>
            <a:pPr marL="0" lvl="0" indent="0" algn="l" rtl="0">
              <a:lnSpc>
                <a:spcPct val="100000"/>
              </a:lnSpc>
              <a:spcBef>
                <a:spcPts val="0"/>
              </a:spcBef>
              <a:spcAft>
                <a:spcPts val="0"/>
              </a:spcAft>
              <a:buClr>
                <a:schemeClr val="dk1"/>
              </a:buClr>
              <a:buSzPts val="1100"/>
              <a:buFont typeface="Arial"/>
              <a:buNone/>
            </a:pPr>
            <a:endParaRPr lang="en-GB">
              <a:solidFill>
                <a:srgbClr val="373636"/>
              </a:solidFill>
            </a:endParaRPr>
          </a:p>
        </p:txBody>
      </p:sp>
    </p:spTree>
    <p:extLst>
      <p:ext uri="{BB962C8B-B14F-4D97-AF65-F5344CB8AC3E}">
        <p14:creationId xmlns:p14="http://schemas.microsoft.com/office/powerpoint/2010/main" val="3640416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a30d34c7e0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Evelyne</a:t>
            </a:r>
            <a:endParaRPr>
              <a:solidFill>
                <a:srgbClr val="373636"/>
              </a:solidFill>
            </a:endParaRPr>
          </a:p>
        </p:txBody>
      </p:sp>
      <p:sp>
        <p:nvSpPr>
          <p:cNvPr id="506" name="Google Shape;506;g1a30d34c7e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a30d34c7e0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g1a30d34c7e0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nl-BE">
                <a:solidFill>
                  <a:srgbClr val="373636"/>
                </a:solidFill>
              </a:rPr>
              <a:t>Eveline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a30d34c7e0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g1a30d34c7e0_0_3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100"/>
              <a:buFont typeface="Arial"/>
              <a:buNone/>
              <a:tabLst/>
              <a:defRPr/>
            </a:pPr>
            <a:r>
              <a:rPr lang="nl-BE" sz="2400">
                <a:solidFill>
                  <a:srgbClr val="373636"/>
                </a:solidFill>
              </a:rPr>
              <a:t>Eveline</a:t>
            </a:r>
          </a:p>
          <a:p>
            <a:pPr marL="0" marR="0" lvl="0" indent="0" algn="l" rtl="0">
              <a:lnSpc>
                <a:spcPct val="117999"/>
              </a:lnSpc>
              <a:spcBef>
                <a:spcPts val="0"/>
              </a:spcBef>
              <a:spcAft>
                <a:spcPts val="0"/>
              </a:spcAft>
              <a:buSzPts val="1100"/>
              <a:buNone/>
            </a:pP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a30d34c7e0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g1a30d34c7e0_0_3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100"/>
              <a:buFont typeface="Arial"/>
              <a:buNone/>
              <a:tabLst/>
              <a:defRPr/>
            </a:pPr>
            <a:r>
              <a:rPr lang="nl-BE">
                <a:solidFill>
                  <a:srgbClr val="373636"/>
                </a:solidFill>
              </a:rPr>
              <a:t>Evelyne</a:t>
            </a:r>
          </a:p>
          <a:p>
            <a:pPr marL="0" lvl="0" indent="0" algn="l" rtl="0">
              <a:lnSpc>
                <a:spcPct val="117999"/>
              </a:lnSpc>
              <a:spcBef>
                <a:spcPts val="0"/>
              </a:spcBef>
              <a:spcAft>
                <a:spcPts val="0"/>
              </a:spcAft>
              <a:buSzPts val="1100"/>
              <a:buNone/>
            </a:pPr>
            <a:endParaRPr lang="en-GB"/>
          </a:p>
          <a:p>
            <a:pPr marL="0" lvl="0" indent="0" algn="l" rtl="0">
              <a:lnSpc>
                <a:spcPct val="117999"/>
              </a:lnSpc>
              <a:spcBef>
                <a:spcPts val="0"/>
              </a:spcBef>
              <a:spcAft>
                <a:spcPts val="0"/>
              </a:spcAft>
              <a:buSzPts val="1100"/>
              <a:buNone/>
            </a:pPr>
            <a:endParaRPr lang="en-GB"/>
          </a:p>
          <a:p>
            <a:pPr marL="0" lvl="0" indent="0" algn="l" rtl="0">
              <a:lnSpc>
                <a:spcPct val="117999"/>
              </a:lnSpc>
              <a:spcBef>
                <a:spcPts val="0"/>
              </a:spcBef>
              <a:spcAft>
                <a:spcPts val="0"/>
              </a:spcAft>
              <a:buSzPts val="1100"/>
              <a:buNone/>
            </a:pPr>
            <a:r>
              <a:rPr lang="en-GB"/>
              <a:t>Icons made by </a:t>
            </a:r>
            <a:r>
              <a:rPr lang="en-GB" err="1"/>
              <a:t>Freepik</a:t>
            </a:r>
            <a:r>
              <a:rPr lang="en-GB"/>
              <a:t> from </a:t>
            </a:r>
            <a:r>
              <a:rPr lang="en-GB"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en-GB"/>
              <a:t>Grassroots initiative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10:notes"/>
          <p:cNvSpPr txBox="1">
            <a:spLocks noGrp="1"/>
          </p:cNvSpPr>
          <p:nvPr>
            <p:ph type="sldNum" idx="12"/>
          </p:nvPr>
        </p:nvSpPr>
        <p:spPr>
          <a:xfrm>
            <a:off x="3884613" y="9446678"/>
            <a:ext cx="2971800" cy="498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
        <p:nvSpPr>
          <p:cNvPr id="1157" name="Google Shape;1157;p10:notes"/>
          <p:cNvSpPr txBox="1">
            <a:spLocks noGrp="1"/>
          </p:cNvSpPr>
          <p:nvPr>
            <p:ph type="body" idx="1"/>
          </p:nvPr>
        </p:nvSpPr>
        <p:spPr>
          <a:xfrm>
            <a:off x="685800" y="4786362"/>
            <a:ext cx="5486400" cy="39162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400" b="0" i="0" u="none" strike="noStrike" cap="none">
                <a:solidFill>
                  <a:schemeClr val="dk1"/>
                </a:solidFill>
                <a:latin typeface="Calibri"/>
                <a:ea typeface="Calibri"/>
                <a:cs typeface="Calibri"/>
                <a:sym typeface="Calibri"/>
              </a:rPr>
              <a:t>Een aantal voorbeelden van standaarden (vocabularia en applicatieprofielen) kan je rechts op de slide terugvinden.</a:t>
            </a:r>
            <a:endParaRPr b="0"/>
          </a:p>
          <a:p>
            <a:pPr marL="457200" lvl="0" indent="-228600" algn="l" rtl="0">
              <a:lnSpc>
                <a:spcPct val="100000"/>
              </a:lnSpc>
              <a:spcBef>
                <a:spcPts val="0"/>
              </a:spcBef>
              <a:spcAft>
                <a:spcPts val="0"/>
              </a:spcAft>
              <a:buSzPts val="1400"/>
              <a:buNone/>
            </a:pPr>
            <a:r>
              <a:rPr lang="en-US" sz="1400" b="0" i="0" u="none" strike="noStrike" cap="none">
                <a:solidFill>
                  <a:schemeClr val="dk1"/>
                </a:solidFill>
                <a:latin typeface="Calibri"/>
                <a:ea typeface="Calibri"/>
                <a:cs typeface="Calibri"/>
                <a:sym typeface="Calibri"/>
              </a:rPr>
              <a:t>Als je dan naar data.vlaanderen.be surft dan kun je daar een kijkje nemen naar de verschillende vocabularia en applicatieprofielen, je vindt daar niet enkel de definities en de links naar de internationale standaarden waarop ze gebaseerd zijn maar je vind daar ook de documentatie over de werkgroepen, een verslag, een presentatie en een eventuele opname van de online sessie.</a:t>
            </a:r>
            <a:endParaRPr b="0"/>
          </a:p>
          <a:p>
            <a:pPr marL="457200" lvl="0" indent="-228600" algn="l" rtl="0">
              <a:lnSpc>
                <a:spcPct val="100000"/>
              </a:lnSpc>
              <a:spcBef>
                <a:spcPts val="0"/>
              </a:spcBef>
              <a:spcAft>
                <a:spcPts val="0"/>
              </a:spcAft>
              <a:buSzPts val="1400"/>
              <a:buNone/>
            </a:pPr>
            <a:r>
              <a:rPr lang="en-US" sz="1400" b="0" i="0" u="none" strike="noStrike" cap="none">
                <a:solidFill>
                  <a:schemeClr val="dk1"/>
                </a:solidFill>
                <a:latin typeface="Calibri"/>
                <a:ea typeface="Calibri"/>
                <a:cs typeface="Calibri"/>
                <a:sym typeface="Calibri"/>
              </a:rPr>
              <a:t>Niet onbelangrijk kunnen we daar ook een machineleesbare versie te vinden van deze definities. Hoe die tot stand komen vertel ik in de volgende slides.</a:t>
            </a:r>
            <a:endParaRPr b="0"/>
          </a:p>
          <a:p>
            <a:pPr marL="457200" marR="0" lvl="0" indent="-228600" algn="l" rtl="0">
              <a:lnSpc>
                <a:spcPct val="100000"/>
              </a:lnSpc>
              <a:spcBef>
                <a:spcPts val="0"/>
              </a:spcBef>
              <a:spcAft>
                <a:spcPts val="0"/>
              </a:spcAft>
              <a:buSzPts val="1400"/>
              <a:buNone/>
            </a:pPr>
            <a:br>
              <a:rPr lang="en-US"/>
            </a:b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f35894de4f_0_1190: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f35894de4f_0_1190:notes"/>
          <p:cNvSpPr txBox="1">
            <a:spLocks noGrp="1"/>
          </p:cNvSpPr>
          <p:nvPr>
            <p:ph type="sldNum" idx="12"/>
          </p:nvPr>
        </p:nvSpPr>
        <p:spPr>
          <a:xfrm>
            <a:off x="3884613" y="9446678"/>
            <a:ext cx="2971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24</a:t>
            </a:fld>
            <a:endParaRPr/>
          </a:p>
        </p:txBody>
      </p:sp>
      <p:sp>
        <p:nvSpPr>
          <p:cNvPr id="719" name="Google Shape;719;gf35894de4f_0_1190:notes"/>
          <p:cNvSpPr txBox="1">
            <a:spLocks noGrp="1"/>
          </p:cNvSpPr>
          <p:nvPr>
            <p:ph type="body" idx="1"/>
          </p:nvPr>
        </p:nvSpPr>
        <p:spPr>
          <a:xfrm>
            <a:off x="685800" y="4786362"/>
            <a:ext cx="5486400" cy="3916200"/>
          </a:xfrm>
          <a:prstGeom prst="rect">
            <a:avLst/>
          </a:prstGeom>
        </p:spPr>
        <p:txBody>
          <a:bodyPr spcFirstLastPara="1" wrap="square" lIns="91425" tIns="45700" rIns="91425" bIns="45700" anchor="t" anchorCtr="0">
            <a:noAutofit/>
          </a:bodyPr>
          <a:lstStyle/>
          <a:p>
            <a:pPr marL="0" indent="0"/>
            <a:endParaRPr/>
          </a:p>
        </p:txBody>
      </p:sp>
    </p:spTree>
    <p:extLst>
      <p:ext uri="{BB962C8B-B14F-4D97-AF65-F5344CB8AC3E}">
        <p14:creationId xmlns:p14="http://schemas.microsoft.com/office/powerpoint/2010/main" val="1716658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a30d34c7e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5" name="Google Shape;585;g1a30d34c7e0_0_4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7999"/>
              </a:lnSpc>
              <a:spcBef>
                <a:spcPts val="0"/>
              </a:spcBef>
              <a:spcAft>
                <a:spcPts val="0"/>
              </a:spcAft>
              <a:buClr>
                <a:srgbClr val="000000"/>
              </a:buClr>
              <a:buSzPts val="1100"/>
              <a:buFont typeface="Arial"/>
              <a:buNone/>
              <a:tabLst/>
              <a:defRPr/>
            </a:pPr>
            <a:r>
              <a:rPr lang="nl-BE">
                <a:solidFill>
                  <a:srgbClr val="373636"/>
                </a:solidFill>
              </a:rPr>
              <a:t>Eveline</a:t>
            </a:r>
          </a:p>
          <a:p>
            <a:pPr marL="0" lvl="0" indent="0" algn="l" rtl="0">
              <a:lnSpc>
                <a:spcPct val="117999"/>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f35894de4f_0_85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f35894de4f_0_854:notes"/>
          <p:cNvSpPr txBox="1">
            <a:spLocks noGrp="1"/>
          </p:cNvSpPr>
          <p:nvPr>
            <p:ph type="sldNum" idx="12"/>
          </p:nvPr>
        </p:nvSpPr>
        <p:spPr>
          <a:xfrm>
            <a:off x="3884613" y="9446678"/>
            <a:ext cx="2971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26</a:t>
            </a:fld>
            <a:endParaRPr/>
          </a:p>
        </p:txBody>
      </p:sp>
      <p:sp>
        <p:nvSpPr>
          <p:cNvPr id="662" name="Google Shape;662;gf35894de4f_0_854:notes"/>
          <p:cNvSpPr txBox="1">
            <a:spLocks noGrp="1"/>
          </p:cNvSpPr>
          <p:nvPr>
            <p:ph type="body" idx="1"/>
          </p:nvPr>
        </p:nvSpPr>
        <p:spPr>
          <a:xfrm>
            <a:off x="685800" y="4786362"/>
            <a:ext cx="5486400" cy="3916200"/>
          </a:xfrm>
          <a:prstGeom prst="rect">
            <a:avLst/>
          </a:prstGeom>
        </p:spPr>
        <p:txBody>
          <a:bodyPr spcFirstLastPara="1" wrap="square" lIns="91425" tIns="45700" rIns="91425" bIns="45700" anchor="t" anchorCtr="0">
            <a:noAutofit/>
          </a:bodyPr>
          <a:lstStyle/>
          <a:p>
            <a:r>
              <a:rPr lang="en-US"/>
              <a:t>This can always be found on the Standards Register.</a:t>
            </a:r>
          </a:p>
          <a:p>
            <a:r>
              <a:rPr lang="en-US"/>
              <a:t>Not so long ago two more standards were approved being </a:t>
            </a:r>
            <a:r>
              <a:rPr lang="en-US" err="1"/>
              <a:t>GeoDCAT</a:t>
            </a:r>
            <a:r>
              <a:rPr lang="en-US"/>
              <a:t>-AP and Timetable &amp; Planning.</a:t>
            </a:r>
          </a:p>
          <a:p>
            <a:r>
              <a:rPr lang="en-US"/>
              <a:t>On this slide we can see a number of statistics where today, for example, we have 123 standards that have been approved by the Steering Committee.</a:t>
            </a:r>
          </a:p>
          <a:p>
            <a:r>
              <a:rPr lang="en-US"/>
              <a:t>With 214 </a:t>
            </a:r>
            <a:r>
              <a:rPr lang="en-US" err="1"/>
              <a:t>organisations</a:t>
            </a:r>
            <a:r>
              <a:rPr lang="en-US"/>
              <a:t> represented and more than 458 people contributing. Currently there are also 23 standards under development with active working groups, in addition there are 23 standards which still need to be acknowledged (and are currently candidates). And all this under one governance structure. I am also going to tell you more about this.</a:t>
            </a:r>
          </a:p>
          <a:p>
            <a:r>
              <a:rPr lang="en-US"/>
              <a:t> </a:t>
            </a:r>
            <a:endParaRPr/>
          </a:p>
        </p:txBody>
      </p:sp>
    </p:spTree>
    <p:extLst>
      <p:ext uri="{BB962C8B-B14F-4D97-AF65-F5344CB8AC3E}">
        <p14:creationId xmlns:p14="http://schemas.microsoft.com/office/powerpoint/2010/main" val="4119682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5" name="Google Shape;133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chemeClr val="dk1"/>
                </a:solidFill>
              </a:rPr>
              <a:t>Liesbeth</a:t>
            </a:r>
            <a:endParaRPr>
              <a:solidFill>
                <a:schemeClr val="dk1"/>
              </a:solidFill>
            </a:endParaRPr>
          </a:p>
        </p:txBody>
      </p:sp>
      <p:sp>
        <p:nvSpPr>
          <p:cNvPr id="226" name="Google Shape;2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a15db3b28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chemeClr val="dk1"/>
                </a:solidFill>
              </a:rPr>
              <a:t>Liesbeth</a:t>
            </a:r>
          </a:p>
        </p:txBody>
      </p:sp>
      <p:sp>
        <p:nvSpPr>
          <p:cNvPr id="288" name="Google Shape;288;gfa15db3b2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7203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bdf6ac4de0_0_3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6B6B6B"/>
                </a:solidFill>
                <a:effectLst/>
                <a:latin typeface="Lato" panose="020F0502020204030203" pitchFamily="34" charset="0"/>
              </a:rPr>
              <a:t>Liesbeth</a:t>
            </a:r>
          </a:p>
          <a:p>
            <a:pPr marL="0" lvl="0" indent="0" algn="l" rtl="0">
              <a:spcBef>
                <a:spcPts val="0"/>
              </a:spcBef>
              <a:spcAft>
                <a:spcPts val="0"/>
              </a:spcAft>
              <a:buNone/>
            </a:pPr>
            <a:r>
              <a:rPr lang="en-US" b="0" i="0">
                <a:solidFill>
                  <a:srgbClr val="6B6B6B"/>
                </a:solidFill>
                <a:effectLst/>
                <a:latin typeface="Lato" panose="020F0502020204030203" pitchFamily="34" charset="0"/>
              </a:rPr>
              <a:t>NARIC = National Academic Recognition Information </a:t>
            </a:r>
            <a:r>
              <a:rPr lang="en-US" b="0" i="0" err="1">
                <a:solidFill>
                  <a:srgbClr val="6B6B6B"/>
                </a:solidFill>
                <a:effectLst/>
                <a:latin typeface="Lato" panose="020F0502020204030203" pitchFamily="34" charset="0"/>
              </a:rPr>
              <a:t>Centres</a:t>
            </a:r>
            <a:r>
              <a:rPr lang="en-US" b="0" i="0">
                <a:solidFill>
                  <a:srgbClr val="6B6B6B"/>
                </a:solidFill>
                <a:effectLst/>
                <a:latin typeface="Lato" panose="020F0502020204030203" pitchFamily="34" charset="0"/>
              </a:rPr>
              <a:t> in the European Union</a:t>
            </a:r>
          </a:p>
          <a:p>
            <a:pPr marL="0" lvl="0" indent="0" algn="l" rtl="0">
              <a:spcBef>
                <a:spcPts val="0"/>
              </a:spcBef>
              <a:spcAft>
                <a:spcPts val="0"/>
              </a:spcAft>
              <a:buNone/>
            </a:pPr>
            <a:r>
              <a:rPr lang="en-US" b="0" i="0" err="1">
                <a:solidFill>
                  <a:srgbClr val="6B6B6B"/>
                </a:solidFill>
                <a:effectLst/>
                <a:latin typeface="Lato" panose="020F0502020204030203" pitchFamily="34" charset="0"/>
              </a:rPr>
              <a:t>Vlaio</a:t>
            </a:r>
            <a:r>
              <a:rPr lang="en-US" b="0" i="0">
                <a:solidFill>
                  <a:srgbClr val="6B6B6B"/>
                </a:solidFill>
                <a:effectLst/>
                <a:latin typeface="Lato" panose="020F0502020204030203" pitchFamily="34" charset="0"/>
              </a:rPr>
              <a:t> = </a:t>
            </a:r>
            <a:r>
              <a:rPr lang="en-US" b="0" i="0" err="1">
                <a:solidFill>
                  <a:srgbClr val="6B6B6B"/>
                </a:solidFill>
                <a:effectLst/>
                <a:latin typeface="Lato" panose="020F0502020204030203" pitchFamily="34" charset="0"/>
              </a:rPr>
              <a:t>Vlaams</a:t>
            </a:r>
            <a:r>
              <a:rPr lang="en-US" b="0" i="0">
                <a:solidFill>
                  <a:srgbClr val="6B6B6B"/>
                </a:solidFill>
                <a:effectLst/>
                <a:latin typeface="Lato" panose="020F0502020204030203" pitchFamily="34" charset="0"/>
              </a:rPr>
              <a:t> </a:t>
            </a:r>
            <a:r>
              <a:rPr lang="en-US" b="0" i="0" err="1">
                <a:solidFill>
                  <a:srgbClr val="6B6B6B"/>
                </a:solidFill>
                <a:effectLst/>
                <a:latin typeface="Lato" panose="020F0502020204030203" pitchFamily="34" charset="0"/>
              </a:rPr>
              <a:t>agentschap</a:t>
            </a:r>
            <a:r>
              <a:rPr lang="en-US" b="0" i="0">
                <a:solidFill>
                  <a:srgbClr val="6B6B6B"/>
                </a:solidFill>
                <a:effectLst/>
                <a:latin typeface="Lato" panose="020F0502020204030203" pitchFamily="34" charset="0"/>
              </a:rPr>
              <a:t> </a:t>
            </a:r>
            <a:r>
              <a:rPr lang="en-US" b="0" i="0" err="1">
                <a:solidFill>
                  <a:srgbClr val="6B6B6B"/>
                </a:solidFill>
                <a:effectLst/>
                <a:latin typeface="Lato" panose="020F0502020204030203" pitchFamily="34" charset="0"/>
              </a:rPr>
              <a:t>innoveren</a:t>
            </a:r>
            <a:r>
              <a:rPr lang="en-US" b="0" i="0">
                <a:solidFill>
                  <a:srgbClr val="6B6B6B"/>
                </a:solidFill>
                <a:effectLst/>
                <a:latin typeface="Lato" panose="020F0502020204030203" pitchFamily="34" charset="0"/>
              </a:rPr>
              <a:t> </a:t>
            </a:r>
            <a:r>
              <a:rPr lang="en-US" b="0" i="0" err="1">
                <a:solidFill>
                  <a:srgbClr val="6B6B6B"/>
                </a:solidFill>
                <a:effectLst/>
                <a:latin typeface="Lato" panose="020F0502020204030203" pitchFamily="34" charset="0"/>
              </a:rPr>
              <a:t>en</a:t>
            </a:r>
            <a:r>
              <a:rPr lang="en-US" b="0" i="0">
                <a:solidFill>
                  <a:srgbClr val="6B6B6B"/>
                </a:solidFill>
                <a:effectLst/>
                <a:latin typeface="Lato" panose="020F0502020204030203" pitchFamily="34" charset="0"/>
              </a:rPr>
              <a:t> </a:t>
            </a:r>
            <a:r>
              <a:rPr lang="en-US" b="0" i="0" err="1">
                <a:solidFill>
                  <a:srgbClr val="6B6B6B"/>
                </a:solidFill>
                <a:effectLst/>
                <a:latin typeface="Lato" panose="020F0502020204030203" pitchFamily="34" charset="0"/>
              </a:rPr>
              <a:t>ondernemen</a:t>
            </a:r>
            <a:endParaRPr/>
          </a:p>
        </p:txBody>
      </p:sp>
      <p:sp>
        <p:nvSpPr>
          <p:cNvPr id="328" name="Google Shape;328;g1bdf6ac4de0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816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a:t>Liesbeth</a:t>
            </a:r>
            <a:endParaRPr lang="en-GB"/>
          </a:p>
        </p:txBody>
      </p:sp>
    </p:spTree>
    <p:extLst>
      <p:ext uri="{BB962C8B-B14F-4D97-AF65-F5344CB8AC3E}">
        <p14:creationId xmlns:p14="http://schemas.microsoft.com/office/powerpoint/2010/main" val="280053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bdf6ac4de0_0_35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Liesbeth</a:t>
            </a:r>
            <a:endParaRPr/>
          </a:p>
        </p:txBody>
      </p:sp>
      <p:sp>
        <p:nvSpPr>
          <p:cNvPr id="336" name="Google Shape;336;g1bdf6ac4de0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032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fa15db3b2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373636"/>
                </a:solidFill>
              </a:rPr>
              <a:t>Ben / Martin</a:t>
            </a:r>
            <a:endParaRPr>
              <a:solidFill>
                <a:srgbClr val="373636"/>
              </a:solidFill>
            </a:endParaRPr>
          </a:p>
        </p:txBody>
      </p:sp>
      <p:sp>
        <p:nvSpPr>
          <p:cNvPr id="882" name="Google Shape;882;gfa15db3b2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solidFill>
                  <a:srgbClr val="373636"/>
                </a:solidFill>
              </a:rPr>
              <a:t>Min Oo</a:t>
            </a:r>
          </a:p>
          <a:p>
            <a:pPr marL="158750" indent="0">
              <a:buNone/>
            </a:pPr>
            <a:endParaRPr lang="nl-NL" b="0" i="0">
              <a:solidFill>
                <a:srgbClr val="3C3D3C"/>
              </a:solidFill>
              <a:effectLst/>
              <a:latin typeface="Flanders Art Sans"/>
            </a:endParaRPr>
          </a:p>
          <a:p>
            <a:pPr marL="158750" indent="0">
              <a:buNone/>
            </a:pPr>
            <a:r>
              <a:rPr lang="nl-NL" b="0" i="0">
                <a:solidFill>
                  <a:srgbClr val="3C3D3C"/>
                </a:solidFill>
                <a:effectLst/>
                <a:latin typeface="Flanders Art Sans"/>
              </a:rPr>
              <a:t>AHOVOKS = Agentschap voor Hoger Onderwijs, Volwassenenonderwijs, Kwalificaties en Studietoelagen</a:t>
            </a:r>
            <a:endParaRPr lang="en-GB"/>
          </a:p>
        </p:txBody>
      </p:sp>
    </p:spTree>
    <p:extLst>
      <p:ext uri="{BB962C8B-B14F-4D97-AF65-F5344CB8AC3E}">
        <p14:creationId xmlns:p14="http://schemas.microsoft.com/office/powerpoint/2010/main" val="2488135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solidFill>
                  <a:srgbClr val="373636"/>
                </a:solidFill>
              </a:rPr>
              <a:t>Min Oo</a:t>
            </a:r>
          </a:p>
          <a:p>
            <a:pPr marL="158750" indent="0">
              <a:buNone/>
            </a:pPr>
            <a:endParaRPr lang="en-GB"/>
          </a:p>
        </p:txBody>
      </p:sp>
    </p:spTree>
    <p:extLst>
      <p:ext uri="{BB962C8B-B14F-4D97-AF65-F5344CB8AC3E}">
        <p14:creationId xmlns:p14="http://schemas.microsoft.com/office/powerpoint/2010/main" val="1616276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a:t>Min Oo</a:t>
            </a:r>
            <a:endParaRPr lang="en-GB"/>
          </a:p>
        </p:txBody>
      </p:sp>
    </p:spTree>
    <p:extLst>
      <p:ext uri="{BB962C8B-B14F-4D97-AF65-F5344CB8AC3E}">
        <p14:creationId xmlns:p14="http://schemas.microsoft.com/office/powerpoint/2010/main" val="91911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solidFill>
                  <a:srgbClr val="373636"/>
                </a:solidFill>
              </a:rPr>
              <a:t>Min Oo</a:t>
            </a:r>
          </a:p>
          <a:p>
            <a:pPr marL="158750" indent="0">
              <a:buNone/>
            </a:pPr>
            <a:endParaRPr lang="en-GB"/>
          </a:p>
        </p:txBody>
      </p:sp>
    </p:spTree>
    <p:extLst>
      <p:ext uri="{BB962C8B-B14F-4D97-AF65-F5344CB8AC3E}">
        <p14:creationId xmlns:p14="http://schemas.microsoft.com/office/powerpoint/2010/main" val="162795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a:t>Min Oo</a:t>
            </a:r>
            <a:endParaRPr lang="en-GB"/>
          </a:p>
        </p:txBody>
      </p:sp>
    </p:spTree>
    <p:extLst>
      <p:ext uri="{BB962C8B-B14F-4D97-AF65-F5344CB8AC3E}">
        <p14:creationId xmlns:p14="http://schemas.microsoft.com/office/powerpoint/2010/main" val="3823932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b9224f4a8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chemeClr val="dk1"/>
                </a:solidFill>
              </a:rPr>
              <a:t>Liesbeth</a:t>
            </a: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246" name="Google Shape;246;g1b9224f4a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a:t>Min Oo</a:t>
            </a:r>
            <a:endParaRPr lang="en-GB"/>
          </a:p>
        </p:txBody>
      </p:sp>
    </p:spTree>
    <p:extLst>
      <p:ext uri="{BB962C8B-B14F-4D97-AF65-F5344CB8AC3E}">
        <p14:creationId xmlns:p14="http://schemas.microsoft.com/office/powerpoint/2010/main" val="2529880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p>
          <a:p>
            <a:pPr marL="0" lvl="0" indent="0" algn="l" rtl="0">
              <a:lnSpc>
                <a:spcPct val="100000"/>
              </a:lnSpc>
              <a:spcBef>
                <a:spcPts val="0"/>
              </a:spcBef>
              <a:spcAft>
                <a:spcPts val="0"/>
              </a:spcAft>
              <a:buSzPts val="1100"/>
              <a:buNone/>
            </a:pPr>
            <a:r>
              <a:rPr lang="nl-BE"/>
              <a:t>15min (herstart 14u25)</a:t>
            </a:r>
            <a:endParaRPr/>
          </a:p>
        </p:txBody>
      </p:sp>
      <p:sp>
        <p:nvSpPr>
          <p:cNvPr id="929" name="Google Shape;92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8133bc4f3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967" name="Google Shape;967;g18133bc4f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a7b9a0521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g1a7b9a05215_1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a:t>Liesbeth</a:t>
            </a:r>
          </a:p>
          <a:p>
            <a:pPr marL="0" lvl="0" indent="0" algn="l" rtl="0">
              <a:lnSpc>
                <a:spcPct val="117999"/>
              </a:lnSpc>
              <a:spcBef>
                <a:spcPts val="0"/>
              </a:spcBef>
              <a:spcAft>
                <a:spcPts val="0"/>
              </a:spcAft>
              <a:buSzPts val="1100"/>
              <a:buNone/>
            </a:pPr>
            <a:endParaRPr lang="nl-BE"/>
          </a:p>
          <a:p>
            <a:pPr marL="0" lvl="0" indent="0" algn="l" rtl="0">
              <a:lnSpc>
                <a:spcPct val="117999"/>
              </a:lnSpc>
              <a:spcBef>
                <a:spcPts val="0"/>
              </a:spcBef>
              <a:spcAft>
                <a:spcPts val="0"/>
              </a:spcAft>
              <a:buSzPts val="1100"/>
              <a:buNone/>
            </a:pPr>
            <a:r>
              <a:rPr lang="nl-BE"/>
              <a:t>Hier definitie van leercredential</a:t>
            </a:r>
            <a:endParaRPr/>
          </a:p>
        </p:txBody>
      </p:sp>
    </p:spTree>
    <p:extLst>
      <p:ext uri="{BB962C8B-B14F-4D97-AF65-F5344CB8AC3E}">
        <p14:creationId xmlns:p14="http://schemas.microsoft.com/office/powerpoint/2010/main" val="3862051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797abad52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8" name="Google Shape;978;g1797abad529_1_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a:t>Liesbeth</a:t>
            </a:r>
          </a:p>
          <a:p>
            <a:pPr marL="0" lvl="0" indent="0" algn="l" rtl="0">
              <a:lnSpc>
                <a:spcPct val="117999"/>
              </a:lnSpc>
              <a:spcBef>
                <a:spcPts val="0"/>
              </a:spcBef>
              <a:spcAft>
                <a:spcPts val="0"/>
              </a:spcAft>
              <a:buSzPts val="1100"/>
              <a:buNone/>
            </a:pPr>
            <a:r>
              <a:rPr lang="nl-BE"/>
              <a:t>https://www.mentimeter.com/app/presentation/alzfunrw21gdz91nv1vkj8745ogk22og/n245ah5utk8k</a:t>
            </a:r>
          </a:p>
          <a:p>
            <a:pPr marL="0" lvl="0" indent="0" algn="l" rtl="0">
              <a:lnSpc>
                <a:spcPct val="117999"/>
              </a:lnSpc>
              <a:spcBef>
                <a:spcPts val="0"/>
              </a:spcBef>
              <a:spcAft>
                <a:spcPts val="0"/>
              </a:spcAft>
              <a:buSzPts val="1100"/>
              <a:buNone/>
            </a:pPr>
            <a:endParaRPr lang="nl-BE"/>
          </a:p>
          <a:p>
            <a:pPr marL="0" lvl="0" indent="0" algn="l" rtl="0">
              <a:lnSpc>
                <a:spcPct val="117999"/>
              </a:lnSpc>
              <a:spcBef>
                <a:spcPts val="0"/>
              </a:spcBef>
              <a:spcAft>
                <a:spcPts val="0"/>
              </a:spcAft>
              <a:buSzPts val="1100"/>
              <a:buNone/>
            </a:pPr>
            <a:r>
              <a:rPr lang="nl-BE"/>
              <a:t>www.menti.com</a:t>
            </a:r>
          </a:p>
          <a:p>
            <a:pPr marL="0" lvl="0" indent="0" algn="l" rtl="0">
              <a:lnSpc>
                <a:spcPct val="117999"/>
              </a:lnSpc>
              <a:spcBef>
                <a:spcPts val="0"/>
              </a:spcBef>
              <a:spcAft>
                <a:spcPts val="0"/>
              </a:spcAft>
              <a:buSzPts val="1100"/>
              <a:buNone/>
            </a:pPr>
            <a:r>
              <a:rPr lang="nl-BE"/>
              <a:t>Code: 77556682</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a7b9a0521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g1a7b9a05215_1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a:t>Liesbeth</a:t>
            </a:r>
          </a:p>
          <a:p>
            <a:pPr marL="0" lvl="0" indent="0" algn="l" rtl="0">
              <a:lnSpc>
                <a:spcPct val="117999"/>
              </a:lnSpc>
              <a:spcBef>
                <a:spcPts val="0"/>
              </a:spcBef>
              <a:spcAft>
                <a:spcPts val="0"/>
              </a:spcAft>
              <a:buSzPts val="1100"/>
              <a:buNone/>
            </a:pPr>
            <a:endParaRPr lang="nl-BE"/>
          </a:p>
          <a:p>
            <a:pPr marL="0" lvl="0" indent="0" algn="l" rtl="0">
              <a:lnSpc>
                <a:spcPct val="117999"/>
              </a:lnSpc>
              <a:spcBef>
                <a:spcPts val="0"/>
              </a:spcBef>
              <a:spcAft>
                <a:spcPts val="0"/>
              </a:spcAft>
              <a:buSzPts val="1100"/>
              <a:buNone/>
            </a:pPr>
            <a:r>
              <a:rPr lang="nl-BE"/>
              <a:t>Hier definitie van </a:t>
            </a:r>
            <a:r>
              <a:rPr lang="nl-BE" err="1"/>
              <a:t>leercredential</a:t>
            </a:r>
            <a:endParaRPr lang="nl-BE"/>
          </a:p>
          <a:p>
            <a:pPr marL="0" lvl="0" indent="0" algn="l" rtl="0">
              <a:lnSpc>
                <a:spcPct val="117999"/>
              </a:lnSpc>
              <a:spcBef>
                <a:spcPts val="0"/>
              </a:spcBef>
              <a:spcAft>
                <a:spcPts val="0"/>
              </a:spcAft>
              <a:buSzPts val="1100"/>
              <a:buNone/>
            </a:pPr>
            <a:endParaRPr lang="nl-BE"/>
          </a:p>
          <a:p>
            <a:pPr marL="0" lvl="0" indent="0" algn="l" rtl="0">
              <a:lnSpc>
                <a:spcPct val="117999"/>
              </a:lnSpc>
              <a:spcBef>
                <a:spcPts val="0"/>
              </a:spcBef>
              <a:spcAft>
                <a:spcPts val="0"/>
              </a:spcAft>
              <a:buSzPts val="1100"/>
              <a:buNone/>
            </a:pPr>
            <a:r>
              <a:rPr lang="nl-BE"/>
              <a:t>Welke informatie moet er uitgewisseld worden?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a7b9a0521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g1a7b9a05215_1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a:t>Liesbeth</a:t>
            </a:r>
          </a:p>
          <a:p>
            <a:pPr marL="0" lvl="0" indent="0" algn="l" rtl="0">
              <a:lnSpc>
                <a:spcPct val="117999"/>
              </a:lnSpc>
              <a:spcBef>
                <a:spcPts val="0"/>
              </a:spcBef>
              <a:spcAft>
                <a:spcPts val="0"/>
              </a:spcAft>
              <a:buSzPts val="1100"/>
              <a:buNone/>
            </a:pPr>
            <a:endParaRPr lang="nl-BE"/>
          </a:p>
          <a:p>
            <a:pPr marL="0" lvl="0" indent="0" algn="l" rtl="0">
              <a:lnSpc>
                <a:spcPct val="117999"/>
              </a:lnSpc>
              <a:spcBef>
                <a:spcPts val="0"/>
              </a:spcBef>
              <a:spcAft>
                <a:spcPts val="0"/>
              </a:spcAft>
              <a:buSzPts val="1100"/>
              <a:buNone/>
            </a:pPr>
            <a:r>
              <a:rPr lang="nl-BE"/>
              <a:t>Hier definitie van leercredential</a:t>
            </a:r>
            <a:endParaRPr/>
          </a:p>
        </p:txBody>
      </p:sp>
    </p:spTree>
    <p:extLst>
      <p:ext uri="{BB962C8B-B14F-4D97-AF65-F5344CB8AC3E}">
        <p14:creationId xmlns:p14="http://schemas.microsoft.com/office/powerpoint/2010/main" val="2612229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b294172b68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a:p>
            <a:pPr marL="0" lvl="0" indent="0" algn="l" rtl="0">
              <a:lnSpc>
                <a:spcPct val="100000"/>
              </a:lnSpc>
              <a:spcBef>
                <a:spcPts val="0"/>
              </a:spcBef>
              <a:spcAft>
                <a:spcPts val="0"/>
              </a:spcAft>
              <a:buSzPts val="1100"/>
              <a:buNone/>
            </a:pPr>
            <a:endParaRPr/>
          </a:p>
        </p:txBody>
      </p:sp>
      <p:sp>
        <p:nvSpPr>
          <p:cNvPr id="994" name="Google Shape;994;g1b294172b68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7c39b9eb6b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a:p>
            <a:pPr marL="0" lvl="0" indent="0" algn="l" rtl="0">
              <a:lnSpc>
                <a:spcPct val="100000"/>
              </a:lnSpc>
              <a:spcBef>
                <a:spcPts val="0"/>
              </a:spcBef>
              <a:spcAft>
                <a:spcPts val="0"/>
              </a:spcAft>
              <a:buSzPts val="1100"/>
              <a:buNone/>
            </a:pPr>
            <a:endParaRPr/>
          </a:p>
        </p:txBody>
      </p:sp>
      <p:sp>
        <p:nvSpPr>
          <p:cNvPr id="1005" name="Google Shape;1005;g17c39b9eb6b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bf8e6c33fe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011" name="Google Shape;1011;g1bf8e6c33fe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a:solidFill>
                  <a:schemeClr val="dk1"/>
                </a:solidFill>
              </a:rPr>
              <a:t>Liesbeth</a:t>
            </a: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f9c5d1c9e7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p>
          <a:p>
            <a:pPr marL="0" lvl="0" indent="0" algn="l" rtl="0">
              <a:lnSpc>
                <a:spcPct val="100000"/>
              </a:lnSpc>
              <a:spcBef>
                <a:spcPts val="0"/>
              </a:spcBef>
              <a:spcAft>
                <a:spcPts val="0"/>
              </a:spcAft>
              <a:buSzPts val="1100"/>
              <a:buNone/>
            </a:pPr>
            <a:r>
              <a:rPr lang="nl-BE"/>
              <a:t>Toevoegen aan de mural</a:t>
            </a:r>
            <a:endParaRPr/>
          </a:p>
        </p:txBody>
      </p:sp>
      <p:sp>
        <p:nvSpPr>
          <p:cNvPr id="1020" name="Google Shape;1020;gf9c5d1c9e7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4ee134c457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p>
          <a:p>
            <a:pPr marL="0" lvl="0" indent="0" algn="l" rtl="0">
              <a:lnSpc>
                <a:spcPct val="100000"/>
              </a:lnSpc>
              <a:spcBef>
                <a:spcPts val="0"/>
              </a:spcBef>
              <a:spcAft>
                <a:spcPts val="0"/>
              </a:spcAft>
              <a:buSzPts val="1100"/>
              <a:buNone/>
            </a:pPr>
            <a:endParaRPr lang="nl-BE"/>
          </a:p>
          <a:p>
            <a:pPr marL="0" lvl="0" indent="0" algn="l" rtl="0">
              <a:lnSpc>
                <a:spcPct val="100000"/>
              </a:lnSpc>
              <a:spcBef>
                <a:spcPts val="0"/>
              </a:spcBef>
              <a:spcAft>
                <a:spcPts val="0"/>
              </a:spcAft>
              <a:buSzPts val="1100"/>
              <a:buNone/>
            </a:pPr>
            <a:r>
              <a:rPr lang="en-GB"/>
              <a:t>https://miro.com/app/board/uXjVPpDfVHI=/?share_link_id=906373257264</a:t>
            </a:r>
            <a:endParaRPr/>
          </a:p>
        </p:txBody>
      </p:sp>
      <p:sp>
        <p:nvSpPr>
          <p:cNvPr id="1029" name="Google Shape;1029;g14ee134c457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7c39b9eb6b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a:p>
            <a:pPr marL="0" lvl="0" indent="0" algn="l" rtl="0">
              <a:lnSpc>
                <a:spcPct val="100000"/>
              </a:lnSpc>
              <a:spcBef>
                <a:spcPts val="0"/>
              </a:spcBef>
              <a:spcAft>
                <a:spcPts val="0"/>
              </a:spcAft>
              <a:buSzPts val="1100"/>
              <a:buNone/>
            </a:pPr>
            <a:endParaRPr/>
          </a:p>
        </p:txBody>
      </p:sp>
      <p:sp>
        <p:nvSpPr>
          <p:cNvPr id="1035" name="Google Shape;1035;g17c39b9eb6b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041" name="Google Shape;1041;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4ee134c457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p>
          <a:p>
            <a:pPr marL="0" lvl="0" indent="0" algn="l" rtl="0">
              <a:lnSpc>
                <a:spcPct val="100000"/>
              </a:lnSpc>
              <a:spcBef>
                <a:spcPts val="0"/>
              </a:spcBef>
              <a:spcAft>
                <a:spcPts val="0"/>
              </a:spcAft>
              <a:buSzPts val="1100"/>
              <a:buNone/>
            </a:pPr>
            <a:endParaRPr lang="nl-BE"/>
          </a:p>
          <a:p>
            <a:pPr marL="0" lvl="0" indent="0" algn="l" rtl="0">
              <a:lnSpc>
                <a:spcPct val="100000"/>
              </a:lnSpc>
              <a:spcBef>
                <a:spcPts val="0"/>
              </a:spcBef>
              <a:spcAft>
                <a:spcPts val="0"/>
              </a:spcAft>
              <a:buSzPts val="1100"/>
              <a:buNone/>
            </a:pPr>
            <a:r>
              <a:rPr lang="en-GB"/>
              <a:t>https://miro.com/app/board/uXjVPpDfVHI=/?share_link_id=906373257264</a:t>
            </a:r>
            <a:endParaRPr/>
          </a:p>
        </p:txBody>
      </p:sp>
      <p:sp>
        <p:nvSpPr>
          <p:cNvPr id="1052" name="Google Shape;1052;g14ee134c45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b9224f4a86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058" name="Google Shape;1058;g1b9224f4a8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f9e5eed49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p>
          <a:p>
            <a:pPr marL="0" lvl="0" indent="0" algn="l" rtl="0">
              <a:lnSpc>
                <a:spcPct val="100000"/>
              </a:lnSpc>
              <a:spcBef>
                <a:spcPts val="0"/>
              </a:spcBef>
              <a:spcAft>
                <a:spcPts val="0"/>
              </a:spcAft>
              <a:buSzPts val="1100"/>
              <a:buNone/>
            </a:pPr>
            <a:r>
              <a:rPr lang="nl-BE"/>
              <a:t>Onmiddellijk in mural (geen aparte slide)</a:t>
            </a:r>
            <a:endParaRPr/>
          </a:p>
        </p:txBody>
      </p:sp>
      <p:sp>
        <p:nvSpPr>
          <p:cNvPr id="1041" name="Google Shape;1041;gf9e5eed49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3195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4ee134c457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p>
          <a:p>
            <a:pPr marL="0" lvl="0" indent="0" algn="l" rtl="0">
              <a:lnSpc>
                <a:spcPct val="100000"/>
              </a:lnSpc>
              <a:spcBef>
                <a:spcPts val="0"/>
              </a:spcBef>
              <a:spcAft>
                <a:spcPts val="0"/>
              </a:spcAft>
              <a:buSzPts val="1100"/>
              <a:buNone/>
            </a:pPr>
            <a:endParaRPr lang="nl-BE"/>
          </a:p>
          <a:p>
            <a:pPr marL="0" lvl="0" indent="0" algn="l" rtl="0">
              <a:lnSpc>
                <a:spcPct val="100000"/>
              </a:lnSpc>
              <a:spcBef>
                <a:spcPts val="0"/>
              </a:spcBef>
              <a:spcAft>
                <a:spcPts val="0"/>
              </a:spcAft>
              <a:buSzPts val="1100"/>
              <a:buNone/>
            </a:pPr>
            <a:r>
              <a:rPr lang="en-GB"/>
              <a:t>https://miro.com/app/board/uXjVPpDfVHI=/?share_link_id=906373257264</a:t>
            </a:r>
            <a:endParaRPr/>
          </a:p>
        </p:txBody>
      </p:sp>
      <p:sp>
        <p:nvSpPr>
          <p:cNvPr id="1052" name="Google Shape;1052;g14ee134c45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5123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fa15db3b2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1064" name="Google Shape;1064;gfa15db3b2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072" name="Google Shape;107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fa15db3b2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266" name="Google Shape;266;gfa15db3b2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081" name="Google Shape;108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Eveline</a:t>
            </a:r>
          </a:p>
          <a:p>
            <a:pPr marL="0" lvl="0" indent="0" algn="l" rtl="0">
              <a:lnSpc>
                <a:spcPct val="100000"/>
              </a:lnSpc>
              <a:spcBef>
                <a:spcPts val="0"/>
              </a:spcBef>
              <a:spcAft>
                <a:spcPts val="0"/>
              </a:spcAft>
              <a:buSzPts val="1100"/>
              <a:buNone/>
            </a:pPr>
            <a:endParaRPr lang="nl-BE"/>
          </a:p>
          <a:p>
            <a:pPr marL="0" lvl="0" indent="0" algn="l" rtl="0">
              <a:lnSpc>
                <a:spcPct val="100000"/>
              </a:lnSpc>
              <a:spcBef>
                <a:spcPts val="0"/>
              </a:spcBef>
              <a:spcAft>
                <a:spcPts val="0"/>
              </a:spcAft>
              <a:buSzPts val="1100"/>
              <a:buNone/>
            </a:pPr>
            <a:r>
              <a:rPr lang="en-GB"/>
              <a:t>https://dynamicforms.crmiv.vlaanderen.be/EventModule/Page/Show/bbf2c5e0-255f-471b-a13a-3544d3ebff27?PreFillIds=1f2d9e0d-7e7c-ed11-81ad-0022489fdcce,2f37577a-d331-4ebc-8188-51b5bb3c9b81</a:t>
            </a:r>
            <a:endParaRPr/>
          </a:p>
        </p:txBody>
      </p:sp>
      <p:sp>
        <p:nvSpPr>
          <p:cNvPr id="1108" name="Google Shape;110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Eveline</a:t>
            </a:r>
            <a:endParaRPr/>
          </a:p>
        </p:txBody>
      </p:sp>
      <p:sp>
        <p:nvSpPr>
          <p:cNvPr id="1181" name="Google Shape;118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fa15db3b28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1205" name="Google Shape;1205;gfa15db3b2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b9224f4a8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a:solidFill>
                  <a:schemeClr val="dk1"/>
                </a:solidFill>
              </a:rPr>
              <a:t>Liesbeth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nl-BE">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BE">
                <a:solidFill>
                  <a:schemeClr val="dk1"/>
                </a:solidFill>
              </a:rPr>
              <a:t>https://miro.com/app/board/uXjVPpDfVHI=/?share_link_id=906373257264</a:t>
            </a:r>
          </a:p>
          <a:p>
            <a:pPr marL="0" lvl="0" indent="0" algn="l" rtl="0">
              <a:lnSpc>
                <a:spcPct val="100000"/>
              </a:lnSpc>
              <a:spcBef>
                <a:spcPts val="0"/>
              </a:spcBef>
              <a:spcAft>
                <a:spcPts val="0"/>
              </a:spcAft>
              <a:buSzPts val="1100"/>
              <a:buNone/>
            </a:pPr>
            <a:endParaRPr lang="nl-BE"/>
          </a:p>
        </p:txBody>
      </p:sp>
      <p:sp>
        <p:nvSpPr>
          <p:cNvPr id="274" name="Google Shape;274;g1b9224f4a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9c5d1c9e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280" name="Google Shape;280;gf9c5d1c9e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nl-BE"/>
              <a:t>toegevoegd</a:t>
            </a:r>
          </a:p>
        </p:txBody>
      </p:sp>
      <p:sp>
        <p:nvSpPr>
          <p:cNvPr id="4" name="Tijdelijke aanduiding voor dianummer 3"/>
          <p:cNvSpPr>
            <a:spLocks noGrp="1"/>
          </p:cNvSpPr>
          <p:nvPr>
            <p:ph type="sldNum" sz="quarter" idx="5"/>
          </p:nvPr>
        </p:nvSpPr>
        <p:spPr/>
        <p:txBody>
          <a:bodyPr/>
          <a:lstStyle/>
          <a:p>
            <a:fld id="{3893715B-1EF3-4339-8C54-AA9074F64FE9}" type="slidenum">
              <a:rPr lang="nl-BE" smtClean="0"/>
              <a:t>10</a:t>
            </a:fld>
            <a:endParaRPr lang="nl-BE"/>
          </a:p>
        </p:txBody>
      </p:sp>
    </p:spTree>
    <p:extLst>
      <p:ext uri="{BB962C8B-B14F-4D97-AF65-F5344CB8AC3E}">
        <p14:creationId xmlns:p14="http://schemas.microsoft.com/office/powerpoint/2010/main" val="3538007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5ACB04-4BD3-4020-BF87-001F7FD6CA05}"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42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 Id="rId5" Type="http://schemas.openxmlformats.org/officeDocument/2006/relationships/image" Target="../media/image45.svg"/><Relationship Id="rId4" Type="http://schemas.openxmlformats.org/officeDocument/2006/relationships/image" Target="../media/image4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4.xml"/><Relationship Id="rId1" Type="http://schemas.openxmlformats.org/officeDocument/2006/relationships/themeOverride" Target="../theme/themeOverride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8.png"/><Relationship Id="rId4" Type="http://schemas.openxmlformats.org/officeDocument/2006/relationships/image" Target="../media/image3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4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4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54"/>
        <p:cNvGrpSpPr/>
        <p:nvPr/>
      </p:nvGrpSpPr>
      <p:grpSpPr>
        <a:xfrm>
          <a:off x="0" y="0"/>
          <a:ext cx="0" cy="0"/>
          <a:chOff x="0" y="0"/>
          <a:chExt cx="0" cy="0"/>
        </a:xfrm>
      </p:grpSpPr>
      <p:sp>
        <p:nvSpPr>
          <p:cNvPr id="55" name="Google Shape;55;p50"/>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6" name="Google Shape;56;p50"/>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7" name="Google Shape;57;p50"/>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8" name="Google Shape;58;p50"/>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9" name="Google Shape;59;p50"/>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50"/>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50"/>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2" name="Google Shape;62;p50"/>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63" name="Google Shape;63;p50"/>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ussenTitelGrijs_02">
  <p:cSld name="TussenTitelGrijs_02">
    <p:spTree>
      <p:nvGrpSpPr>
        <p:cNvPr id="1" name="Shape 55"/>
        <p:cNvGrpSpPr/>
        <p:nvPr/>
      </p:nvGrpSpPr>
      <p:grpSpPr>
        <a:xfrm>
          <a:off x="0" y="0"/>
          <a:ext cx="0" cy="0"/>
          <a:chOff x="0" y="0"/>
          <a:chExt cx="0" cy="0"/>
        </a:xfrm>
      </p:grpSpPr>
      <p:pic>
        <p:nvPicPr>
          <p:cNvPr id="56" name="Google Shape;56;p10"/>
          <p:cNvPicPr preferRelativeResize="0"/>
          <p:nvPr/>
        </p:nvPicPr>
        <p:blipFill rotWithShape="1">
          <a:blip r:embed="rId2">
            <a:alphaModFix/>
          </a:blip>
          <a:srcRect l="763" t="1399" r="6439" b="3434"/>
          <a:stretch/>
        </p:blipFill>
        <p:spPr>
          <a:xfrm>
            <a:off x="1" y="-23263"/>
            <a:ext cx="9143999" cy="5143501"/>
          </a:xfrm>
          <a:prstGeom prst="rect">
            <a:avLst/>
          </a:prstGeom>
          <a:noFill/>
          <a:ln>
            <a:noFill/>
          </a:ln>
        </p:spPr>
      </p:pic>
      <p:sp>
        <p:nvSpPr>
          <p:cNvPr id="57" name="Google Shape;57;p10"/>
          <p:cNvSpPr txBox="1">
            <a:spLocks noGrp="1"/>
          </p:cNvSpPr>
          <p:nvPr>
            <p:ph type="body" idx="1"/>
          </p:nvPr>
        </p:nvSpPr>
        <p:spPr>
          <a:xfrm>
            <a:off x="4274720" y="2601501"/>
            <a:ext cx="457802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 name="Google Shape;58;p10"/>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2"/>
              </a:buClr>
              <a:buSzPts val="2800"/>
              <a:buFont typeface="Calibri"/>
              <a:buNone/>
              <a:defRPr sz="2100" cap="none">
                <a:solidFill>
                  <a:schemeClr val="dk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Highlight">
  <p:cSld name="Highlight">
    <p:bg>
      <p:bgPr>
        <a:solidFill>
          <a:srgbClr val="FFEB00"/>
        </a:solidFill>
        <a:effectLst/>
      </p:bgPr>
    </p:bg>
    <p:spTree>
      <p:nvGrpSpPr>
        <p:cNvPr id="1" name="Shape 59"/>
        <p:cNvGrpSpPr/>
        <p:nvPr/>
      </p:nvGrpSpPr>
      <p:grpSpPr>
        <a:xfrm>
          <a:off x="0" y="0"/>
          <a:ext cx="0" cy="0"/>
          <a:chOff x="0" y="0"/>
          <a:chExt cx="0" cy="0"/>
        </a:xfrm>
      </p:grpSpPr>
      <p:sp>
        <p:nvSpPr>
          <p:cNvPr id="60" name="Google Shape;60;p11"/>
          <p:cNvSpPr txBox="1">
            <a:spLocks noGrp="1"/>
          </p:cNvSpPr>
          <p:nvPr>
            <p:ph type="body" idx="1"/>
          </p:nvPr>
        </p:nvSpPr>
        <p:spPr>
          <a:xfrm>
            <a:off x="1317524" y="602702"/>
            <a:ext cx="6843244" cy="3188902"/>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accent2"/>
              </a:buClr>
              <a:buSzPts val="4800"/>
              <a:buFont typeface="Calibri"/>
              <a:buNone/>
              <a:defRPr sz="36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Algemeen_02">
  <p:cSld name="Algemeen_02">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 name="Google Shape;64;p1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66" name="Google Shape;66;p12"/>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67" name="Google Shape;67;p12"/>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8" name="Google Shape;68;p12"/>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 name="Google Shape;69;p12"/>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70" name="Google Shape;70;p12"/>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 name="Google Shape;71;p12"/>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accent2"/>
              </a:buClr>
              <a:buSzPts val="3200"/>
              <a:buNone/>
              <a:defRPr sz="2400" b="0">
                <a:solidFill>
                  <a:schemeClr val="accent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Algemeen_03">
  <p:cSld name="Algemeen_03">
    <p:spTree>
      <p:nvGrpSpPr>
        <p:cNvPr id="1" name="Shape 72"/>
        <p:cNvGrpSpPr/>
        <p:nvPr/>
      </p:nvGrpSpPr>
      <p:grpSpPr>
        <a:xfrm>
          <a:off x="0" y="0"/>
          <a:ext cx="0" cy="0"/>
          <a:chOff x="0" y="0"/>
          <a:chExt cx="0" cy="0"/>
        </a:xfrm>
      </p:grpSpPr>
      <p:sp>
        <p:nvSpPr>
          <p:cNvPr id="73" name="Google Shape;73;p13"/>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74" name="Google Shape;74;p1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76" name="Google Shape;76;p13"/>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7" name="Google Shape;77;p13"/>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8" name="Google Shape;78;p13"/>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dk1"/>
              </a:buClr>
              <a:buSzPts val="3600"/>
              <a:buNone/>
              <a:defRPr sz="2700">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9" name="Google Shape;79;p13"/>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Algemeen_04">
  <p:cSld name="Algemeen_04">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4"/>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3" name="Google Shape;83;p14"/>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4"/>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85" name="Google Shape;85;p1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86" name="Google Shape;86;p14"/>
          <p:cNvSpPr>
            <a:spLocks noGrp="1"/>
          </p:cNvSpPr>
          <p:nvPr>
            <p:ph type="pic" idx="2"/>
          </p:nvPr>
        </p:nvSpPr>
        <p:spPr>
          <a:xfrm>
            <a:off x="164306" y="0"/>
            <a:ext cx="3884393"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800"/>
              <a:buFont typeface="Arial"/>
              <a:buNone/>
              <a:defRPr sz="135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14"/>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Algemeen_B01">
  <p:cSld name="Algemeen_B01">
    <p:bg>
      <p:bgPr>
        <a:solidFill>
          <a:schemeClr val="accent2"/>
        </a:solidFill>
        <a:effectLst/>
      </p:bgPr>
    </p:bg>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5"/>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1" name="Google Shape;91;p1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Calibri"/>
                <a:ea typeface="Calibri"/>
                <a:cs typeface="Calibri"/>
                <a:sym typeface="Calibri"/>
              </a:defRPr>
            </a:lvl1pPr>
            <a:lvl2pPr marL="0" lvl="1" indent="0" algn="r">
              <a:spcBef>
                <a:spcPts val="0"/>
              </a:spcBef>
              <a:buNone/>
              <a:defRPr sz="900" b="0" i="0" u="none" strike="noStrike" cap="none">
                <a:solidFill>
                  <a:schemeClr val="lt1"/>
                </a:solidFill>
                <a:latin typeface="Calibri"/>
                <a:ea typeface="Calibri"/>
                <a:cs typeface="Calibri"/>
                <a:sym typeface="Calibri"/>
              </a:defRPr>
            </a:lvl2pPr>
            <a:lvl3pPr marL="0" lvl="2" indent="0" algn="r">
              <a:spcBef>
                <a:spcPts val="0"/>
              </a:spcBef>
              <a:buNone/>
              <a:defRPr sz="900" b="0" i="0" u="none" strike="noStrike" cap="none">
                <a:solidFill>
                  <a:schemeClr val="lt1"/>
                </a:solidFill>
                <a:latin typeface="Calibri"/>
                <a:ea typeface="Calibri"/>
                <a:cs typeface="Calibri"/>
                <a:sym typeface="Calibri"/>
              </a:defRPr>
            </a:lvl3pPr>
            <a:lvl4pPr marL="0" lvl="3" indent="0" algn="r">
              <a:spcBef>
                <a:spcPts val="0"/>
              </a:spcBef>
              <a:buNone/>
              <a:defRPr sz="900" b="0" i="0" u="none" strike="noStrike" cap="none">
                <a:solidFill>
                  <a:schemeClr val="lt1"/>
                </a:solidFill>
                <a:latin typeface="Calibri"/>
                <a:ea typeface="Calibri"/>
                <a:cs typeface="Calibri"/>
                <a:sym typeface="Calibri"/>
              </a:defRPr>
            </a:lvl4pPr>
            <a:lvl5pPr marL="0" lvl="4" indent="0" algn="r">
              <a:spcBef>
                <a:spcPts val="0"/>
              </a:spcBef>
              <a:buNone/>
              <a:defRPr sz="900" b="0" i="0" u="none" strike="noStrike" cap="none">
                <a:solidFill>
                  <a:schemeClr val="lt1"/>
                </a:solidFill>
                <a:latin typeface="Calibri"/>
                <a:ea typeface="Calibri"/>
                <a:cs typeface="Calibri"/>
                <a:sym typeface="Calibri"/>
              </a:defRPr>
            </a:lvl5pPr>
            <a:lvl6pPr marL="0" lvl="5" indent="0" algn="r">
              <a:spcBef>
                <a:spcPts val="0"/>
              </a:spcBef>
              <a:buNone/>
              <a:defRPr sz="900" b="0" i="0" u="none" strike="noStrike" cap="none">
                <a:solidFill>
                  <a:schemeClr val="lt1"/>
                </a:solidFill>
                <a:latin typeface="Calibri"/>
                <a:ea typeface="Calibri"/>
                <a:cs typeface="Calibri"/>
                <a:sym typeface="Calibri"/>
              </a:defRPr>
            </a:lvl6pPr>
            <a:lvl7pPr marL="0" lvl="6" indent="0" algn="r">
              <a:spcBef>
                <a:spcPts val="0"/>
              </a:spcBef>
              <a:buNone/>
              <a:defRPr sz="900" b="0" i="0" u="none" strike="noStrike" cap="none">
                <a:solidFill>
                  <a:schemeClr val="lt1"/>
                </a:solidFill>
                <a:latin typeface="Calibri"/>
                <a:ea typeface="Calibri"/>
                <a:cs typeface="Calibri"/>
                <a:sym typeface="Calibri"/>
              </a:defRPr>
            </a:lvl7pPr>
            <a:lvl8pPr marL="0" lvl="7" indent="0" algn="r">
              <a:spcBef>
                <a:spcPts val="0"/>
              </a:spcBef>
              <a:buNone/>
              <a:defRPr sz="900" b="0" i="0" u="none" strike="noStrike" cap="none">
                <a:solidFill>
                  <a:schemeClr val="lt1"/>
                </a:solidFill>
                <a:latin typeface="Calibri"/>
                <a:ea typeface="Calibri"/>
                <a:cs typeface="Calibri"/>
                <a:sym typeface="Calibri"/>
              </a:defRPr>
            </a:lvl8pPr>
            <a:lvl9pPr marL="0" lvl="8" indent="0" algn="r">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93" name="Google Shape;93;p15"/>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94" name="Google Shape;94;p15"/>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Algemeen_B02">
  <p:cSld name="Algemeen_B02">
    <p:bg>
      <p:bgPr>
        <a:solidFill>
          <a:schemeClr val="dk1"/>
        </a:solidFill>
        <a:effectLst/>
      </p:bgPr>
    </p:bg>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alibri"/>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6"/>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8" name="Google Shape;98;p1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00" name="Google Shape;100;p16"/>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01" name="Google Shape;101;p16"/>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2" name="Google Shape;102;p16"/>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3" name="Google Shape;103;p16"/>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04" name="Google Shape;104;p16"/>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 name="Google Shape;105;p16"/>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200"/>
              <a:buNone/>
              <a:defRPr sz="2400" b="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Algemeen_B03">
  <p:cSld name="Algemeen_B03">
    <p:bg>
      <p:bgPr>
        <a:solidFill>
          <a:schemeClr val="dk1"/>
        </a:solidFill>
        <a:effectLst/>
      </p:bgPr>
    </p:bg>
    <p:spTree>
      <p:nvGrpSpPr>
        <p:cNvPr id="1" name="Shape 106"/>
        <p:cNvGrpSpPr/>
        <p:nvPr/>
      </p:nvGrpSpPr>
      <p:grpSpPr>
        <a:xfrm>
          <a:off x="0" y="0"/>
          <a:ext cx="0" cy="0"/>
          <a:chOff x="0" y="0"/>
          <a:chExt cx="0" cy="0"/>
        </a:xfrm>
      </p:grpSpPr>
      <p:sp>
        <p:nvSpPr>
          <p:cNvPr id="107" name="Google Shape;107;p17"/>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08" name="Google Shape;108;p17"/>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7"/>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10" name="Google Shape;110;p17"/>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1" name="Google Shape;111;p17"/>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2" name="Google Shape;112;p17"/>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600"/>
              <a:buNone/>
              <a:defRPr sz="270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3" name="Google Shape;113;p17"/>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Algemeen_B04">
  <p:cSld name="Algemeen_B04">
    <p:bg>
      <p:bgPr>
        <a:solidFill>
          <a:schemeClr val="dk1"/>
        </a:solidFill>
        <a:effectLst/>
      </p:bgPr>
    </p:bg>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sz="2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8"/>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7" name="Google Shape;117;p18"/>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19" name="Google Shape;119;p1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20" name="Google Shape;120;p18"/>
          <p:cNvSpPr>
            <a:spLocks noGrp="1"/>
          </p:cNvSpPr>
          <p:nvPr>
            <p:ph type="pic" idx="2"/>
          </p:nvPr>
        </p:nvSpPr>
        <p:spPr>
          <a:xfrm>
            <a:off x="164306" y="0"/>
            <a:ext cx="3884393"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800"/>
              <a:buFont typeface="Arial"/>
              <a:buNone/>
              <a:defRPr sz="135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1" name="Google Shape;121;p18"/>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Quote_01">
  <p:cSld name="Quote_01">
    <p:spTree>
      <p:nvGrpSpPr>
        <p:cNvPr id="1" name="Shape 122"/>
        <p:cNvGrpSpPr/>
        <p:nvPr/>
      </p:nvGrpSpPr>
      <p:grpSpPr>
        <a:xfrm>
          <a:off x="0" y="0"/>
          <a:ext cx="0" cy="0"/>
          <a:chOff x="0" y="0"/>
          <a:chExt cx="0" cy="0"/>
        </a:xfrm>
      </p:grpSpPr>
      <p:sp>
        <p:nvSpPr>
          <p:cNvPr id="123" name="Google Shape;123;p19"/>
          <p:cNvSpPr/>
          <p:nvPr/>
        </p:nvSpPr>
        <p:spPr>
          <a:xfrm>
            <a:off x="1330287" y="1404650"/>
            <a:ext cx="7813713" cy="2037446"/>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dk1"/>
              </a:solidFill>
              <a:latin typeface="Calibri"/>
              <a:ea typeface="Calibri"/>
              <a:cs typeface="Calibri"/>
              <a:sym typeface="Calibri"/>
            </a:endParaRPr>
          </a:p>
        </p:txBody>
      </p:sp>
      <p:sp>
        <p:nvSpPr>
          <p:cNvPr id="124" name="Google Shape;124;p19"/>
          <p:cNvSpPr txBox="1">
            <a:spLocks noGrp="1"/>
          </p:cNvSpPr>
          <p:nvPr>
            <p:ph type="body" idx="1"/>
          </p:nvPr>
        </p:nvSpPr>
        <p:spPr>
          <a:xfrm>
            <a:off x="1611217" y="1644268"/>
            <a:ext cx="7252051" cy="1578165"/>
          </a:xfrm>
          <a:prstGeom prst="rect">
            <a:avLst/>
          </a:prstGeom>
          <a:noFill/>
          <a:ln>
            <a:noFill/>
          </a:ln>
        </p:spPr>
        <p:txBody>
          <a:bodyPr spcFirstLastPara="1" wrap="square" lIns="91425" tIns="45700" rIns="91425" bIns="45700" anchor="ctr" anchorCtr="0">
            <a:normAutofit/>
          </a:bodyPr>
          <a:lstStyle>
            <a:lvl1pPr marL="342900" marR="0" lvl="0" indent="-171450" algn="l">
              <a:lnSpc>
                <a:spcPct val="90000"/>
              </a:lnSpc>
              <a:spcBef>
                <a:spcPts val="750"/>
              </a:spcBef>
              <a:spcAft>
                <a:spcPts val="0"/>
              </a:spcAft>
              <a:buClr>
                <a:schemeClr val="accent2"/>
              </a:buClr>
              <a:buSzPts val="4400"/>
              <a:buFont typeface="Arial"/>
              <a:buNone/>
              <a:defRPr sz="33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1200"/>
              <a:buNone/>
              <a:defRPr sz="1500">
                <a:solidFill>
                  <a:srgbClr val="8E8E8E"/>
                </a:solidFill>
              </a:defRPr>
            </a:lvl2pPr>
            <a:lvl3pPr marL="1028700" lvl="2" indent="-171450" algn="l">
              <a:lnSpc>
                <a:spcPct val="90000"/>
              </a:lnSpc>
              <a:spcBef>
                <a:spcPts val="375"/>
              </a:spcBef>
              <a:spcAft>
                <a:spcPts val="0"/>
              </a:spcAft>
              <a:buSzPts val="1080"/>
              <a:buNone/>
              <a:defRPr sz="1350">
                <a:solidFill>
                  <a:srgbClr val="8E8E8E"/>
                </a:solidFill>
              </a:defRPr>
            </a:lvl3pPr>
            <a:lvl4pPr marL="1371600" lvl="3" indent="-171450" algn="l">
              <a:lnSpc>
                <a:spcPct val="90000"/>
              </a:lnSpc>
              <a:spcBef>
                <a:spcPts val="375"/>
              </a:spcBef>
              <a:spcAft>
                <a:spcPts val="0"/>
              </a:spcAft>
              <a:buSzPts val="960"/>
              <a:buNone/>
              <a:defRPr sz="1200">
                <a:solidFill>
                  <a:srgbClr val="8E8E8E"/>
                </a:solidFill>
              </a:defRPr>
            </a:lvl4pPr>
            <a:lvl5pPr marL="1714500" lvl="4" indent="-171450" algn="l">
              <a:lnSpc>
                <a:spcPct val="90000"/>
              </a:lnSpc>
              <a:spcBef>
                <a:spcPts val="375"/>
              </a:spcBef>
              <a:spcAft>
                <a:spcPts val="0"/>
              </a:spcAft>
              <a:buSzPts val="960"/>
              <a:buNone/>
              <a:defRPr sz="1200">
                <a:solidFill>
                  <a:srgbClr val="8E8E8E"/>
                </a:solidFill>
              </a:defRPr>
            </a:lvl5pPr>
            <a:lvl6pPr marL="2057400" lvl="5" indent="-171450" algn="l">
              <a:lnSpc>
                <a:spcPct val="90000"/>
              </a:lnSpc>
              <a:spcBef>
                <a:spcPts val="375"/>
              </a:spcBef>
              <a:spcAft>
                <a:spcPts val="0"/>
              </a:spcAft>
              <a:buClr>
                <a:srgbClr val="8E8E8E"/>
              </a:buClr>
              <a:buSzPts val="1600"/>
              <a:buNone/>
              <a:defRPr sz="1200">
                <a:solidFill>
                  <a:srgbClr val="8E8E8E"/>
                </a:solidFill>
              </a:defRPr>
            </a:lvl6pPr>
            <a:lvl7pPr marL="2400300" lvl="6" indent="-171450" algn="l">
              <a:lnSpc>
                <a:spcPct val="90000"/>
              </a:lnSpc>
              <a:spcBef>
                <a:spcPts val="375"/>
              </a:spcBef>
              <a:spcAft>
                <a:spcPts val="0"/>
              </a:spcAft>
              <a:buClr>
                <a:srgbClr val="8E8E8E"/>
              </a:buClr>
              <a:buSzPts val="1600"/>
              <a:buNone/>
              <a:defRPr sz="1200">
                <a:solidFill>
                  <a:srgbClr val="8E8E8E"/>
                </a:solidFill>
              </a:defRPr>
            </a:lvl7pPr>
            <a:lvl8pPr marL="2743200" lvl="7" indent="-171450" algn="l">
              <a:lnSpc>
                <a:spcPct val="90000"/>
              </a:lnSpc>
              <a:spcBef>
                <a:spcPts val="375"/>
              </a:spcBef>
              <a:spcAft>
                <a:spcPts val="0"/>
              </a:spcAft>
              <a:buClr>
                <a:srgbClr val="8E8E8E"/>
              </a:buClr>
              <a:buSzPts val="1600"/>
              <a:buNone/>
              <a:defRPr sz="1200">
                <a:solidFill>
                  <a:srgbClr val="8E8E8E"/>
                </a:solidFill>
              </a:defRPr>
            </a:lvl8pPr>
            <a:lvl9pPr marL="3086100" lvl="8" indent="-171450" algn="l">
              <a:lnSpc>
                <a:spcPct val="90000"/>
              </a:lnSpc>
              <a:spcBef>
                <a:spcPts val="375"/>
              </a:spcBef>
              <a:spcAft>
                <a:spcPts val="0"/>
              </a:spcAft>
              <a:buClr>
                <a:srgbClr val="8E8E8E"/>
              </a:buClr>
              <a:buSzPts val="1600"/>
              <a:buNone/>
              <a:defRPr sz="1200">
                <a:solidFill>
                  <a:srgbClr val="8E8E8E"/>
                </a:solidFill>
              </a:defRPr>
            </a:lvl9pPr>
          </a:lstStyle>
          <a:p>
            <a:endParaRPr/>
          </a:p>
        </p:txBody>
      </p:sp>
      <p:sp>
        <p:nvSpPr>
          <p:cNvPr id="125" name="Google Shape;125;p19"/>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9"/>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27" name="Google Shape;127;p19"/>
          <p:cNvSpPr txBox="1"/>
          <p:nvPr/>
        </p:nvSpPr>
        <p:spPr>
          <a:xfrm>
            <a:off x="150943" y="313267"/>
            <a:ext cx="1460273" cy="3531706"/>
          </a:xfrm>
          <a:prstGeom prst="rect">
            <a:avLst/>
          </a:prstGeom>
          <a:noFill/>
          <a:ln>
            <a:noFill/>
          </a:ln>
        </p:spPr>
        <p:txBody>
          <a:bodyPr spcFirstLastPara="1" wrap="square" lIns="68569" tIns="34275" rIns="68569" bIns="34275" anchor="t" anchorCtr="0">
            <a:spAutoFit/>
          </a:bodyPr>
          <a:lstStyle/>
          <a:p>
            <a:pPr marL="0" marR="0" lvl="0" indent="0" algn="l" rtl="0">
              <a:spcBef>
                <a:spcPts val="0"/>
              </a:spcBef>
              <a:spcAft>
                <a:spcPts val="0"/>
              </a:spcAft>
              <a:buNone/>
            </a:pPr>
            <a:r>
              <a:rPr lang="nl-BE" sz="22500" b="0" i="0" u="none" strike="noStrike" cap="none">
                <a:solidFill>
                  <a:schemeClr val="dk1"/>
                </a:solidFill>
                <a:latin typeface="Calibri"/>
                <a:ea typeface="Calibri"/>
                <a:cs typeface="Calibri"/>
                <a:sym typeface="Calibri"/>
              </a:rPr>
              <a:t>“ </a:t>
            </a:r>
            <a:endParaRPr sz="22500" b="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68"/>
        <p:cNvGrpSpPr/>
        <p:nvPr/>
      </p:nvGrpSpPr>
      <p:grpSpPr>
        <a:xfrm>
          <a:off x="0" y="0"/>
          <a:ext cx="0" cy="0"/>
          <a:chOff x="0" y="0"/>
          <a:chExt cx="0" cy="0"/>
        </a:xfrm>
      </p:grpSpPr>
      <p:pic>
        <p:nvPicPr>
          <p:cNvPr id="69" name="Google Shape;69;p52"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70" name="Google Shape;70;p52"/>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2"/>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5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Quote_02">
  <p:cSld name="Quote_02">
    <p:spTree>
      <p:nvGrpSpPr>
        <p:cNvPr id="1" name="Shape 128"/>
        <p:cNvGrpSpPr/>
        <p:nvPr/>
      </p:nvGrpSpPr>
      <p:grpSpPr>
        <a:xfrm>
          <a:off x="0" y="0"/>
          <a:ext cx="0" cy="0"/>
          <a:chOff x="0" y="0"/>
          <a:chExt cx="0" cy="0"/>
        </a:xfrm>
      </p:grpSpPr>
      <p:sp>
        <p:nvSpPr>
          <p:cNvPr id="129" name="Google Shape;129;p20"/>
          <p:cNvSpPr>
            <a:spLocks noGrp="1"/>
          </p:cNvSpPr>
          <p:nvPr>
            <p:ph type="pic" idx="2"/>
          </p:nvPr>
        </p:nvSpPr>
        <p:spPr>
          <a:xfrm>
            <a:off x="287339" y="217488"/>
            <a:ext cx="5826995" cy="4697412"/>
          </a:xfrm>
          <a:prstGeom prst="rect">
            <a:avLst/>
          </a:prstGeom>
          <a:solidFill>
            <a:schemeClr val="accent5"/>
          </a:solid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2133"/>
              <a:buFont typeface="Arial"/>
              <a:buNone/>
              <a:defRPr sz="16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0" name="Google Shape;130;p20"/>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0"/>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32" name="Google Shape;132;p20"/>
          <p:cNvSpPr txBox="1">
            <a:spLocks noGrp="1"/>
          </p:cNvSpPr>
          <p:nvPr>
            <p:ph type="body" idx="1"/>
          </p:nvPr>
        </p:nvSpPr>
        <p:spPr>
          <a:xfrm>
            <a:off x="5629940" y="218448"/>
            <a:ext cx="3226722" cy="4696453"/>
          </a:xfrm>
          <a:prstGeom prst="rect">
            <a:avLst/>
          </a:prstGeom>
          <a:noFill/>
          <a:ln>
            <a:noFill/>
          </a:ln>
        </p:spPr>
        <p:txBody>
          <a:bodyPr spcFirstLastPara="1" wrap="square" lIns="91425" tIns="45700" rIns="91425"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Calibri"/>
                <a:ea typeface="Calibri"/>
                <a:cs typeface="Calibri"/>
                <a:sym typeface="Calibri"/>
              </a:defRPr>
            </a:lvl1pPr>
            <a:lvl2pPr marL="685800" lvl="1" indent="-240030" algn="r">
              <a:lnSpc>
                <a:spcPct val="90000"/>
              </a:lnSpc>
              <a:spcBef>
                <a:spcPts val="375"/>
              </a:spcBef>
              <a:spcAft>
                <a:spcPts val="0"/>
              </a:spcAft>
              <a:buSzPts val="1440"/>
              <a:buChar char="■"/>
              <a:defRPr/>
            </a:lvl2pPr>
            <a:lvl3pPr marL="1028700" lvl="2" indent="-228600" algn="r">
              <a:lnSpc>
                <a:spcPct val="90000"/>
              </a:lnSpc>
              <a:spcBef>
                <a:spcPts val="375"/>
              </a:spcBef>
              <a:spcAft>
                <a:spcPts val="0"/>
              </a:spcAft>
              <a:buSzPts val="1200"/>
              <a:buChar char="🞐"/>
              <a:defRPr/>
            </a:lvl3pPr>
            <a:lvl4pPr marL="1371600" lvl="3" indent="-222885" algn="r">
              <a:lnSpc>
                <a:spcPct val="90000"/>
              </a:lnSpc>
              <a:spcBef>
                <a:spcPts val="375"/>
              </a:spcBef>
              <a:spcAft>
                <a:spcPts val="0"/>
              </a:spcAft>
              <a:buSzPts val="1080"/>
              <a:buChar char="■"/>
              <a:defRPr/>
            </a:lvl4pPr>
            <a:lvl5pPr marL="1714500" lvl="4" indent="-217170" algn="r">
              <a:lnSpc>
                <a:spcPct val="90000"/>
              </a:lnSpc>
              <a:spcBef>
                <a:spcPts val="375"/>
              </a:spcBef>
              <a:spcAft>
                <a:spcPts val="0"/>
              </a:spcAft>
              <a:buSzPts val="96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 name="Google Shape;133;p20"/>
          <p:cNvSpPr txBox="1"/>
          <p:nvPr/>
        </p:nvSpPr>
        <p:spPr>
          <a:xfrm>
            <a:off x="4572000" y="-397932"/>
            <a:ext cx="1460273" cy="3531706"/>
          </a:xfrm>
          <a:prstGeom prst="rect">
            <a:avLst/>
          </a:prstGeom>
          <a:noFill/>
          <a:ln>
            <a:noFill/>
          </a:ln>
        </p:spPr>
        <p:txBody>
          <a:bodyPr spcFirstLastPara="1" wrap="square" lIns="68569" tIns="34275" rIns="68569" bIns="34275" anchor="t" anchorCtr="0">
            <a:spAutoFit/>
          </a:bodyPr>
          <a:lstStyle/>
          <a:p>
            <a:pPr marL="0" marR="0" lvl="0" indent="0" algn="l" rtl="0">
              <a:spcBef>
                <a:spcPts val="0"/>
              </a:spcBef>
              <a:spcAft>
                <a:spcPts val="0"/>
              </a:spcAft>
              <a:buNone/>
            </a:pPr>
            <a:r>
              <a:rPr lang="nl-BE" sz="22500" b="0">
                <a:solidFill>
                  <a:schemeClr val="accent1"/>
                </a:solidFill>
                <a:latin typeface="Calibri"/>
                <a:ea typeface="Calibri"/>
                <a:cs typeface="Calibri"/>
                <a:sym typeface="Calibri"/>
              </a:rPr>
              <a:t>“ </a:t>
            </a:r>
            <a:endParaRPr sz="22500" b="0">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jdslijn">
  <p:cSld name="Tijdslijn">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38" name="Google Shape;138;p21"/>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39" name="Google Shape;139;p21"/>
          <p:cNvSpPr txBox="1">
            <a:spLocks noGrp="1"/>
          </p:cNvSpPr>
          <p:nvPr>
            <p:ph type="body" idx="1"/>
          </p:nvPr>
        </p:nvSpPr>
        <p:spPr>
          <a:xfrm>
            <a:off x="804358" y="197472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0" name="Google Shape;140;p21"/>
          <p:cNvSpPr txBox="1">
            <a:spLocks noGrp="1"/>
          </p:cNvSpPr>
          <p:nvPr>
            <p:ph type="body" idx="2"/>
          </p:nvPr>
        </p:nvSpPr>
        <p:spPr>
          <a:xfrm>
            <a:off x="191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1" name="Google Shape;141;p21"/>
          <p:cNvSpPr txBox="1">
            <a:spLocks noGrp="1"/>
          </p:cNvSpPr>
          <p:nvPr>
            <p:ph type="body" idx="3"/>
          </p:nvPr>
        </p:nvSpPr>
        <p:spPr>
          <a:xfrm>
            <a:off x="565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2" name="Google Shape;142;p21"/>
          <p:cNvSpPr txBox="1">
            <a:spLocks noGrp="1"/>
          </p:cNvSpPr>
          <p:nvPr>
            <p:ph type="body" idx="4"/>
          </p:nvPr>
        </p:nvSpPr>
        <p:spPr>
          <a:xfrm>
            <a:off x="9395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3" name="Google Shape;143;p21"/>
          <p:cNvSpPr txBox="1">
            <a:spLocks noGrp="1"/>
          </p:cNvSpPr>
          <p:nvPr>
            <p:ph type="body" idx="5"/>
          </p:nvPr>
        </p:nvSpPr>
        <p:spPr>
          <a:xfrm>
            <a:off x="131385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4" name="Google Shape;144;p21"/>
          <p:cNvSpPr txBox="1">
            <a:spLocks noGrp="1"/>
          </p:cNvSpPr>
          <p:nvPr>
            <p:ph type="body" idx="6"/>
          </p:nvPr>
        </p:nvSpPr>
        <p:spPr>
          <a:xfrm>
            <a:off x="1688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5" name="Google Shape;145;p21"/>
          <p:cNvSpPr txBox="1">
            <a:spLocks noGrp="1"/>
          </p:cNvSpPr>
          <p:nvPr>
            <p:ph type="body" idx="7"/>
          </p:nvPr>
        </p:nvSpPr>
        <p:spPr>
          <a:xfrm>
            <a:off x="2062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6" name="Google Shape;146;p21"/>
          <p:cNvSpPr txBox="1">
            <a:spLocks noGrp="1"/>
          </p:cNvSpPr>
          <p:nvPr>
            <p:ph type="body" idx="8"/>
          </p:nvPr>
        </p:nvSpPr>
        <p:spPr>
          <a:xfrm>
            <a:off x="24366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7" name="Google Shape;147;p21"/>
          <p:cNvSpPr txBox="1">
            <a:spLocks noGrp="1"/>
          </p:cNvSpPr>
          <p:nvPr>
            <p:ph type="body" idx="9"/>
          </p:nvPr>
        </p:nvSpPr>
        <p:spPr>
          <a:xfrm>
            <a:off x="281096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8" name="Google Shape;148;p21"/>
          <p:cNvSpPr txBox="1">
            <a:spLocks noGrp="1"/>
          </p:cNvSpPr>
          <p:nvPr>
            <p:ph type="body" idx="13"/>
          </p:nvPr>
        </p:nvSpPr>
        <p:spPr>
          <a:xfrm>
            <a:off x="31852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9" name="Google Shape;149;p21"/>
          <p:cNvSpPr txBox="1">
            <a:spLocks noGrp="1"/>
          </p:cNvSpPr>
          <p:nvPr>
            <p:ph type="body" idx="14"/>
          </p:nvPr>
        </p:nvSpPr>
        <p:spPr>
          <a:xfrm>
            <a:off x="35595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0" name="Google Shape;150;p21"/>
          <p:cNvSpPr txBox="1">
            <a:spLocks noGrp="1"/>
          </p:cNvSpPr>
          <p:nvPr>
            <p:ph type="body" idx="15"/>
          </p:nvPr>
        </p:nvSpPr>
        <p:spPr>
          <a:xfrm>
            <a:off x="39337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1" name="Google Shape;151;p21"/>
          <p:cNvSpPr txBox="1">
            <a:spLocks noGrp="1"/>
          </p:cNvSpPr>
          <p:nvPr>
            <p:ph type="body" idx="16"/>
          </p:nvPr>
        </p:nvSpPr>
        <p:spPr>
          <a:xfrm>
            <a:off x="43080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2" name="Google Shape;152;p21"/>
          <p:cNvSpPr txBox="1">
            <a:spLocks noGrp="1"/>
          </p:cNvSpPr>
          <p:nvPr>
            <p:ph type="body" idx="17"/>
          </p:nvPr>
        </p:nvSpPr>
        <p:spPr>
          <a:xfrm>
            <a:off x="46823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3" name="Google Shape;153;p21"/>
          <p:cNvSpPr txBox="1">
            <a:spLocks noGrp="1"/>
          </p:cNvSpPr>
          <p:nvPr>
            <p:ph type="body" idx="18"/>
          </p:nvPr>
        </p:nvSpPr>
        <p:spPr>
          <a:xfrm>
            <a:off x="50566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4" name="Google Shape;154;p21"/>
          <p:cNvSpPr txBox="1">
            <a:spLocks noGrp="1"/>
          </p:cNvSpPr>
          <p:nvPr>
            <p:ph type="body" idx="19"/>
          </p:nvPr>
        </p:nvSpPr>
        <p:spPr>
          <a:xfrm>
            <a:off x="54309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5" name="Google Shape;155;p21"/>
          <p:cNvSpPr txBox="1">
            <a:spLocks noGrp="1"/>
          </p:cNvSpPr>
          <p:nvPr>
            <p:ph type="body" idx="20"/>
          </p:nvPr>
        </p:nvSpPr>
        <p:spPr>
          <a:xfrm>
            <a:off x="58051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6" name="Google Shape;156;p21"/>
          <p:cNvSpPr txBox="1">
            <a:spLocks noGrp="1"/>
          </p:cNvSpPr>
          <p:nvPr>
            <p:ph type="body" idx="21"/>
          </p:nvPr>
        </p:nvSpPr>
        <p:spPr>
          <a:xfrm>
            <a:off x="617946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 name="Google Shape;157;p21"/>
          <p:cNvSpPr txBox="1">
            <a:spLocks noGrp="1"/>
          </p:cNvSpPr>
          <p:nvPr>
            <p:ph type="body" idx="22"/>
          </p:nvPr>
        </p:nvSpPr>
        <p:spPr>
          <a:xfrm>
            <a:off x="65537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8" name="Google Shape;158;p21"/>
          <p:cNvSpPr txBox="1">
            <a:spLocks noGrp="1"/>
          </p:cNvSpPr>
          <p:nvPr>
            <p:ph type="body" idx="23"/>
          </p:nvPr>
        </p:nvSpPr>
        <p:spPr>
          <a:xfrm>
            <a:off x="6928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9" name="Google Shape;159;p21"/>
          <p:cNvSpPr txBox="1">
            <a:spLocks noGrp="1"/>
          </p:cNvSpPr>
          <p:nvPr>
            <p:ph type="body" idx="24"/>
          </p:nvPr>
        </p:nvSpPr>
        <p:spPr>
          <a:xfrm>
            <a:off x="7302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0" name="Google Shape;160;p21"/>
          <p:cNvSpPr txBox="1">
            <a:spLocks noGrp="1"/>
          </p:cNvSpPr>
          <p:nvPr>
            <p:ph type="body" idx="25"/>
          </p:nvPr>
        </p:nvSpPr>
        <p:spPr>
          <a:xfrm>
            <a:off x="767657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1" name="Google Shape;161;p21"/>
          <p:cNvSpPr txBox="1">
            <a:spLocks noGrp="1"/>
          </p:cNvSpPr>
          <p:nvPr>
            <p:ph type="body" idx="26"/>
          </p:nvPr>
        </p:nvSpPr>
        <p:spPr>
          <a:xfrm>
            <a:off x="80508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2" name="Google Shape;162;p21"/>
          <p:cNvSpPr txBox="1">
            <a:spLocks noGrp="1"/>
          </p:cNvSpPr>
          <p:nvPr>
            <p:ph type="body" idx="27"/>
          </p:nvPr>
        </p:nvSpPr>
        <p:spPr>
          <a:xfrm>
            <a:off x="8425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3" name="Google Shape;163;p21"/>
          <p:cNvSpPr txBox="1">
            <a:spLocks noGrp="1"/>
          </p:cNvSpPr>
          <p:nvPr>
            <p:ph type="body" idx="28"/>
          </p:nvPr>
        </p:nvSpPr>
        <p:spPr>
          <a:xfrm>
            <a:off x="8799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164" name="Google Shape;164;p21"/>
          <p:cNvCxnSpPr/>
          <p:nvPr/>
        </p:nvCxnSpPr>
        <p:spPr>
          <a:xfrm>
            <a:off x="206968" y="3508741"/>
            <a:ext cx="8937032" cy="27000"/>
          </a:xfrm>
          <a:prstGeom prst="straightConnector1">
            <a:avLst/>
          </a:prstGeom>
          <a:noFill/>
          <a:ln w="38100" cap="flat" cmpd="sng">
            <a:solidFill>
              <a:schemeClr val="accent3"/>
            </a:solidFill>
            <a:prstDash val="solid"/>
            <a:miter lim="800000"/>
            <a:headEnd type="none" w="sm" len="sm"/>
            <a:tailEnd type="triangle" w="med" len="med"/>
          </a:ln>
        </p:spPr>
      </p:cxnSp>
      <p:sp>
        <p:nvSpPr>
          <p:cNvPr id="165" name="Google Shape;165;p21"/>
          <p:cNvSpPr txBox="1">
            <a:spLocks noGrp="1"/>
          </p:cNvSpPr>
          <p:nvPr>
            <p:ph type="body" idx="29"/>
          </p:nvPr>
        </p:nvSpPr>
        <p:spPr>
          <a:xfrm>
            <a:off x="187204" y="3687025"/>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6" name="Google Shape;166;p21"/>
          <p:cNvSpPr txBox="1">
            <a:spLocks noGrp="1"/>
          </p:cNvSpPr>
          <p:nvPr>
            <p:ph type="body" idx="30"/>
          </p:nvPr>
        </p:nvSpPr>
        <p:spPr>
          <a:xfrm>
            <a:off x="4678242" y="3685331"/>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167" name="Google Shape;167;p21" title="Maandlijnen van tijdlijn"/>
          <p:cNvGrpSpPr/>
          <p:nvPr/>
        </p:nvGrpSpPr>
        <p:grpSpPr>
          <a:xfrm>
            <a:off x="357998" y="3447364"/>
            <a:ext cx="8579034" cy="136226"/>
            <a:chOff x="620712" y="3799174"/>
            <a:chExt cx="10856346" cy="154901"/>
          </a:xfrm>
        </p:grpSpPr>
        <p:cxnSp>
          <p:nvCxnSpPr>
            <p:cNvPr id="168" name="Google Shape;168;p21"/>
            <p:cNvCxnSpPr/>
            <p:nvPr/>
          </p:nvCxnSpPr>
          <p:spPr>
            <a:xfrm>
              <a:off x="6207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9" name="Google Shape;169;p21"/>
            <p:cNvCxnSpPr/>
            <p:nvPr/>
          </p:nvCxnSpPr>
          <p:spPr>
            <a:xfrm>
              <a:off x="10927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0" name="Google Shape;170;p21"/>
            <p:cNvCxnSpPr/>
            <p:nvPr/>
          </p:nvCxnSpPr>
          <p:spPr>
            <a:xfrm>
              <a:off x="15647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1" name="Google Shape;171;p21"/>
            <p:cNvCxnSpPr/>
            <p:nvPr/>
          </p:nvCxnSpPr>
          <p:spPr>
            <a:xfrm>
              <a:off x="203675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2" name="Google Shape;172;p21"/>
            <p:cNvCxnSpPr/>
            <p:nvPr/>
          </p:nvCxnSpPr>
          <p:spPr>
            <a:xfrm>
              <a:off x="250877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3" name="Google Shape;173;p21"/>
            <p:cNvCxnSpPr/>
            <p:nvPr/>
          </p:nvCxnSpPr>
          <p:spPr>
            <a:xfrm>
              <a:off x="298078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4" name="Google Shape;174;p21"/>
            <p:cNvCxnSpPr/>
            <p:nvPr/>
          </p:nvCxnSpPr>
          <p:spPr>
            <a:xfrm>
              <a:off x="345280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5" name="Google Shape;175;p21"/>
            <p:cNvCxnSpPr/>
            <p:nvPr/>
          </p:nvCxnSpPr>
          <p:spPr>
            <a:xfrm>
              <a:off x="392481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6" name="Google Shape;176;p21"/>
            <p:cNvCxnSpPr/>
            <p:nvPr/>
          </p:nvCxnSpPr>
          <p:spPr>
            <a:xfrm>
              <a:off x="439683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7" name="Google Shape;177;p21"/>
            <p:cNvCxnSpPr/>
            <p:nvPr/>
          </p:nvCxnSpPr>
          <p:spPr>
            <a:xfrm>
              <a:off x="486884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8" name="Google Shape;178;p21"/>
            <p:cNvCxnSpPr/>
            <p:nvPr/>
          </p:nvCxnSpPr>
          <p:spPr>
            <a:xfrm>
              <a:off x="534086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9" name="Google Shape;179;p21"/>
            <p:cNvCxnSpPr/>
            <p:nvPr/>
          </p:nvCxnSpPr>
          <p:spPr>
            <a:xfrm>
              <a:off x="581287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0" name="Google Shape;180;p21"/>
            <p:cNvCxnSpPr/>
            <p:nvPr/>
          </p:nvCxnSpPr>
          <p:spPr>
            <a:xfrm>
              <a:off x="628489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1" name="Google Shape;181;p21"/>
            <p:cNvCxnSpPr/>
            <p:nvPr/>
          </p:nvCxnSpPr>
          <p:spPr>
            <a:xfrm>
              <a:off x="675690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2" name="Google Shape;182;p21"/>
            <p:cNvCxnSpPr/>
            <p:nvPr/>
          </p:nvCxnSpPr>
          <p:spPr>
            <a:xfrm>
              <a:off x="722892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3" name="Google Shape;183;p21"/>
            <p:cNvCxnSpPr/>
            <p:nvPr/>
          </p:nvCxnSpPr>
          <p:spPr>
            <a:xfrm>
              <a:off x="770093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4" name="Google Shape;184;p21"/>
            <p:cNvCxnSpPr/>
            <p:nvPr/>
          </p:nvCxnSpPr>
          <p:spPr>
            <a:xfrm>
              <a:off x="817295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5" name="Google Shape;185;p21"/>
            <p:cNvCxnSpPr/>
            <p:nvPr/>
          </p:nvCxnSpPr>
          <p:spPr>
            <a:xfrm>
              <a:off x="864496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6" name="Google Shape;186;p21"/>
            <p:cNvCxnSpPr/>
            <p:nvPr/>
          </p:nvCxnSpPr>
          <p:spPr>
            <a:xfrm>
              <a:off x="911698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7" name="Google Shape;187;p21"/>
            <p:cNvCxnSpPr/>
            <p:nvPr/>
          </p:nvCxnSpPr>
          <p:spPr>
            <a:xfrm>
              <a:off x="958899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8" name="Google Shape;188;p21"/>
            <p:cNvCxnSpPr/>
            <p:nvPr/>
          </p:nvCxnSpPr>
          <p:spPr>
            <a:xfrm>
              <a:off x="100610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9" name="Google Shape;189;p21"/>
            <p:cNvCxnSpPr/>
            <p:nvPr/>
          </p:nvCxnSpPr>
          <p:spPr>
            <a:xfrm>
              <a:off x="105330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90" name="Google Shape;190;p21"/>
            <p:cNvCxnSpPr/>
            <p:nvPr/>
          </p:nvCxnSpPr>
          <p:spPr>
            <a:xfrm>
              <a:off x="110050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91" name="Google Shape;191;p21"/>
            <p:cNvCxnSpPr/>
            <p:nvPr/>
          </p:nvCxnSpPr>
          <p:spPr>
            <a:xfrm>
              <a:off x="11477057" y="3799174"/>
              <a:ext cx="1" cy="154901"/>
            </a:xfrm>
            <a:prstGeom prst="straightConnector1">
              <a:avLst/>
            </a:prstGeom>
            <a:noFill/>
            <a:ln w="9525" cap="flat" cmpd="sng">
              <a:solidFill>
                <a:schemeClr val="accent3"/>
              </a:solidFill>
              <a:prstDash val="solid"/>
              <a:miter lim="800000"/>
              <a:headEnd type="oval" w="sm" len="sm"/>
              <a:tailEnd type="oval" w="sm" len="sm"/>
            </a:ln>
          </p:spPr>
        </p:cxnSp>
      </p:grpSp>
      <p:sp>
        <p:nvSpPr>
          <p:cNvPr id="192" name="Google Shape;192;p21"/>
          <p:cNvSpPr txBox="1">
            <a:spLocks noGrp="1"/>
          </p:cNvSpPr>
          <p:nvPr>
            <p:ph type="body" idx="31"/>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3" name="Google Shape;193;p21"/>
          <p:cNvSpPr txBox="1">
            <a:spLocks noGrp="1"/>
          </p:cNvSpPr>
          <p:nvPr>
            <p:ph type="body" idx="32"/>
          </p:nvPr>
        </p:nvSpPr>
        <p:spPr>
          <a:xfrm>
            <a:off x="804358" y="441456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4" name="Google Shape;194;p21"/>
          <p:cNvSpPr txBox="1">
            <a:spLocks noGrp="1"/>
          </p:cNvSpPr>
          <p:nvPr>
            <p:ph type="body" idx="33"/>
          </p:nvPr>
        </p:nvSpPr>
        <p:spPr>
          <a:xfrm>
            <a:off x="1923304" y="2469615"/>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5" name="Google Shape;195;p21"/>
          <p:cNvSpPr txBox="1">
            <a:spLocks noGrp="1"/>
          </p:cNvSpPr>
          <p:nvPr>
            <p:ph type="body" idx="34"/>
          </p:nvPr>
        </p:nvSpPr>
        <p:spPr>
          <a:xfrm>
            <a:off x="3046452" y="148343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6" name="Google Shape;196;p21"/>
          <p:cNvSpPr txBox="1">
            <a:spLocks noGrp="1"/>
          </p:cNvSpPr>
          <p:nvPr>
            <p:ph type="body" idx="35"/>
          </p:nvPr>
        </p:nvSpPr>
        <p:spPr>
          <a:xfrm>
            <a:off x="1923304" y="391459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Stappen_01">
  <p:cSld name="Stappen_01">
    <p:spTree>
      <p:nvGrpSpPr>
        <p:cNvPr id="1" name="Shape 197"/>
        <p:cNvGrpSpPr/>
        <p:nvPr/>
      </p:nvGrpSpPr>
      <p:grpSpPr>
        <a:xfrm>
          <a:off x="0" y="0"/>
          <a:ext cx="0" cy="0"/>
          <a:chOff x="0" y="0"/>
          <a:chExt cx="0" cy="0"/>
        </a:xfrm>
      </p:grpSpPr>
      <p:pic>
        <p:nvPicPr>
          <p:cNvPr id="198" name="Google Shape;198;p22"/>
          <p:cNvPicPr preferRelativeResize="0"/>
          <p:nvPr/>
        </p:nvPicPr>
        <p:blipFill rotWithShape="1">
          <a:blip r:embed="rId2">
            <a:alphaModFix/>
          </a:blip>
          <a:srcRect l="763" t="1399" r="6439" b="3434"/>
          <a:stretch/>
        </p:blipFill>
        <p:spPr>
          <a:xfrm>
            <a:off x="1" y="-23263"/>
            <a:ext cx="9143999" cy="5143501"/>
          </a:xfrm>
          <a:prstGeom prst="rect">
            <a:avLst/>
          </a:prstGeom>
          <a:noFill/>
          <a:ln>
            <a:noFill/>
          </a:ln>
        </p:spPr>
      </p:pic>
      <p:sp>
        <p:nvSpPr>
          <p:cNvPr id="199" name="Google Shape;199;p2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2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01" name="Google Shape;201;p22"/>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2"/>
          <p:cNvSpPr>
            <a:spLocks noGrp="1"/>
          </p:cNvSpPr>
          <p:nvPr>
            <p:ph type="pic" idx="2"/>
          </p:nvPr>
        </p:nvSpPr>
        <p:spPr>
          <a:xfrm>
            <a:off x="600206" y="1839763"/>
            <a:ext cx="1808162" cy="20344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22"/>
          <p:cNvSpPr txBox="1">
            <a:spLocks noGrp="1"/>
          </p:cNvSpPr>
          <p:nvPr>
            <p:ph type="body" idx="1"/>
          </p:nvPr>
        </p:nvSpPr>
        <p:spPr>
          <a:xfrm>
            <a:off x="6002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4" name="Google Shape;204;p22"/>
          <p:cNvSpPr txBox="1">
            <a:spLocks noGrp="1"/>
          </p:cNvSpPr>
          <p:nvPr>
            <p:ph type="body" idx="3"/>
          </p:nvPr>
        </p:nvSpPr>
        <p:spPr>
          <a:xfrm>
            <a:off x="6002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5" name="Google Shape;205;p22"/>
          <p:cNvSpPr>
            <a:spLocks noGrp="1"/>
          </p:cNvSpPr>
          <p:nvPr>
            <p:ph type="pic" idx="4"/>
          </p:nvPr>
        </p:nvSpPr>
        <p:spPr>
          <a:xfrm>
            <a:off x="2689406" y="1839763"/>
            <a:ext cx="1808162" cy="20344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6" name="Google Shape;206;p22"/>
          <p:cNvSpPr txBox="1">
            <a:spLocks noGrp="1"/>
          </p:cNvSpPr>
          <p:nvPr>
            <p:ph type="body" idx="5"/>
          </p:nvPr>
        </p:nvSpPr>
        <p:spPr>
          <a:xfrm>
            <a:off x="26894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7" name="Google Shape;207;p22"/>
          <p:cNvSpPr txBox="1">
            <a:spLocks noGrp="1"/>
          </p:cNvSpPr>
          <p:nvPr>
            <p:ph type="body" idx="6"/>
          </p:nvPr>
        </p:nvSpPr>
        <p:spPr>
          <a:xfrm>
            <a:off x="26894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8" name="Google Shape;208;p22"/>
          <p:cNvSpPr>
            <a:spLocks noGrp="1"/>
          </p:cNvSpPr>
          <p:nvPr>
            <p:ph type="pic" idx="7"/>
          </p:nvPr>
        </p:nvSpPr>
        <p:spPr>
          <a:xfrm>
            <a:off x="4778605" y="1839763"/>
            <a:ext cx="1808162" cy="20344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9" name="Google Shape;209;p22"/>
          <p:cNvSpPr txBox="1">
            <a:spLocks noGrp="1"/>
          </p:cNvSpPr>
          <p:nvPr>
            <p:ph type="body" idx="8"/>
          </p:nvPr>
        </p:nvSpPr>
        <p:spPr>
          <a:xfrm>
            <a:off x="47786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0" name="Google Shape;210;p22"/>
          <p:cNvSpPr txBox="1">
            <a:spLocks noGrp="1"/>
          </p:cNvSpPr>
          <p:nvPr>
            <p:ph type="body" idx="9"/>
          </p:nvPr>
        </p:nvSpPr>
        <p:spPr>
          <a:xfrm>
            <a:off x="4778604"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1" name="Google Shape;211;p22"/>
          <p:cNvSpPr>
            <a:spLocks noGrp="1"/>
          </p:cNvSpPr>
          <p:nvPr>
            <p:ph type="pic" idx="13"/>
          </p:nvPr>
        </p:nvSpPr>
        <p:spPr>
          <a:xfrm>
            <a:off x="6867805" y="1839763"/>
            <a:ext cx="1808162" cy="20344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2" name="Google Shape;212;p22"/>
          <p:cNvSpPr txBox="1">
            <a:spLocks noGrp="1"/>
          </p:cNvSpPr>
          <p:nvPr>
            <p:ph type="body" idx="14"/>
          </p:nvPr>
        </p:nvSpPr>
        <p:spPr>
          <a:xfrm>
            <a:off x="68678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3" name="Google Shape;213;p22"/>
          <p:cNvSpPr txBox="1">
            <a:spLocks noGrp="1"/>
          </p:cNvSpPr>
          <p:nvPr>
            <p:ph type="body" idx="15"/>
          </p:nvPr>
        </p:nvSpPr>
        <p:spPr>
          <a:xfrm>
            <a:off x="6867803"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4" name="Google Shape;214;p22"/>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tappen_02">
  <p:cSld name="Stappen_02">
    <p:bg>
      <p:bgPr>
        <a:solidFill>
          <a:schemeClr val="accent2"/>
        </a:solidFill>
        <a:effectLst/>
      </p:bgPr>
    </p:bg>
    <p:spTree>
      <p:nvGrpSpPr>
        <p:cNvPr id="1" name="Shape 215"/>
        <p:cNvGrpSpPr/>
        <p:nvPr/>
      </p:nvGrpSpPr>
      <p:grpSpPr>
        <a:xfrm>
          <a:off x="0" y="0"/>
          <a:ext cx="0" cy="0"/>
          <a:chOff x="0" y="0"/>
          <a:chExt cx="0" cy="0"/>
        </a:xfrm>
      </p:grpSpPr>
      <p:sp>
        <p:nvSpPr>
          <p:cNvPr id="216" name="Google Shape;216;p2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18" name="Google Shape;218;p2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19" name="Google Shape;219;p23"/>
          <p:cNvSpPr>
            <a:spLocks noGrp="1"/>
          </p:cNvSpPr>
          <p:nvPr>
            <p:ph type="dgm" idx="2"/>
          </p:nvPr>
        </p:nvSpPr>
        <p:spPr>
          <a:xfrm>
            <a:off x="596756" y="1544637"/>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23"/>
          <p:cNvSpPr>
            <a:spLocks noGrp="1"/>
          </p:cNvSpPr>
          <p:nvPr>
            <p:ph type="dgm" idx="3"/>
          </p:nvPr>
        </p:nvSpPr>
        <p:spPr>
          <a:xfrm>
            <a:off x="2702666" y="1544636"/>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1" name="Google Shape;221;p23"/>
          <p:cNvSpPr>
            <a:spLocks noGrp="1"/>
          </p:cNvSpPr>
          <p:nvPr>
            <p:ph type="dgm" idx="4"/>
          </p:nvPr>
        </p:nvSpPr>
        <p:spPr>
          <a:xfrm>
            <a:off x="4808577" y="1544635"/>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2" name="Google Shape;222;p23"/>
          <p:cNvSpPr>
            <a:spLocks noGrp="1"/>
          </p:cNvSpPr>
          <p:nvPr>
            <p:ph type="dgm" idx="5"/>
          </p:nvPr>
        </p:nvSpPr>
        <p:spPr>
          <a:xfrm>
            <a:off x="6914489" y="1544634"/>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3" name="Google Shape;223;p23"/>
          <p:cNvSpPr txBox="1">
            <a:spLocks noGrp="1"/>
          </p:cNvSpPr>
          <p:nvPr>
            <p:ph type="body" idx="1"/>
          </p:nvPr>
        </p:nvSpPr>
        <p:spPr>
          <a:xfrm>
            <a:off x="596756"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4" name="Google Shape;224;p23"/>
          <p:cNvSpPr txBox="1">
            <a:spLocks noGrp="1"/>
          </p:cNvSpPr>
          <p:nvPr>
            <p:ph type="body" idx="6"/>
          </p:nvPr>
        </p:nvSpPr>
        <p:spPr>
          <a:xfrm>
            <a:off x="2702390"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5" name="Google Shape;225;p23"/>
          <p:cNvSpPr txBox="1">
            <a:spLocks noGrp="1"/>
          </p:cNvSpPr>
          <p:nvPr>
            <p:ph type="body" idx="7"/>
          </p:nvPr>
        </p:nvSpPr>
        <p:spPr>
          <a:xfrm>
            <a:off x="4808024"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6" name="Google Shape;226;p23"/>
          <p:cNvSpPr txBox="1">
            <a:spLocks noGrp="1"/>
          </p:cNvSpPr>
          <p:nvPr>
            <p:ph type="body" idx="8"/>
          </p:nvPr>
        </p:nvSpPr>
        <p:spPr>
          <a:xfrm>
            <a:off x="6913658"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7" name="Google Shape;227;p23"/>
          <p:cNvSpPr txBox="1">
            <a:spLocks noGrp="1"/>
          </p:cNvSpPr>
          <p:nvPr>
            <p:ph type="body" idx="9"/>
          </p:nvPr>
        </p:nvSpPr>
        <p:spPr>
          <a:xfrm>
            <a:off x="596756"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8" name="Google Shape;228;p23"/>
          <p:cNvSpPr txBox="1">
            <a:spLocks noGrp="1"/>
          </p:cNvSpPr>
          <p:nvPr>
            <p:ph type="body" idx="13"/>
          </p:nvPr>
        </p:nvSpPr>
        <p:spPr>
          <a:xfrm>
            <a:off x="2698281"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9" name="Google Shape;229;p23"/>
          <p:cNvSpPr txBox="1">
            <a:spLocks noGrp="1"/>
          </p:cNvSpPr>
          <p:nvPr>
            <p:ph type="body" idx="14"/>
          </p:nvPr>
        </p:nvSpPr>
        <p:spPr>
          <a:xfrm>
            <a:off x="4808024"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0" name="Google Shape;230;p23"/>
          <p:cNvSpPr txBox="1">
            <a:spLocks noGrp="1"/>
          </p:cNvSpPr>
          <p:nvPr>
            <p:ph type="body" idx="15"/>
          </p:nvPr>
        </p:nvSpPr>
        <p:spPr>
          <a:xfrm>
            <a:off x="6909549"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1" name="Google Shape;231;p23"/>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23"/>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3" name="Google Shape;233;p23"/>
          <p:cNvSpPr>
            <a:spLocks noGrp="1"/>
          </p:cNvSpPr>
          <p:nvPr>
            <p:ph type="body" idx="17"/>
          </p:nvPr>
        </p:nvSpPr>
        <p:spPr>
          <a:xfrm>
            <a:off x="266953" y="1214831"/>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4" name="Google Shape;234;p23"/>
          <p:cNvSpPr>
            <a:spLocks noGrp="1"/>
          </p:cNvSpPr>
          <p:nvPr>
            <p:ph type="body" idx="18"/>
          </p:nvPr>
        </p:nvSpPr>
        <p:spPr>
          <a:xfrm>
            <a:off x="2376696" y="1213450"/>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5" name="Google Shape;235;p23"/>
          <p:cNvSpPr>
            <a:spLocks noGrp="1"/>
          </p:cNvSpPr>
          <p:nvPr>
            <p:ph type="body" idx="19"/>
          </p:nvPr>
        </p:nvSpPr>
        <p:spPr>
          <a:xfrm>
            <a:off x="4486439"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6" name="Google Shape;236;p23"/>
          <p:cNvSpPr>
            <a:spLocks noGrp="1"/>
          </p:cNvSpPr>
          <p:nvPr>
            <p:ph type="body" idx="20"/>
          </p:nvPr>
        </p:nvSpPr>
        <p:spPr>
          <a:xfrm>
            <a:off x="6600014"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37"/>
        <p:cNvGrpSpPr/>
        <p:nvPr/>
      </p:nvGrpSpPr>
      <p:grpSpPr>
        <a:xfrm>
          <a:off x="0" y="0"/>
          <a:ext cx="0" cy="0"/>
          <a:chOff x="0" y="0"/>
          <a:chExt cx="0" cy="0"/>
        </a:xfrm>
      </p:grpSpPr>
      <p:sp>
        <p:nvSpPr>
          <p:cNvPr id="238" name="Google Shape;238;p24"/>
          <p:cNvSpPr txBox="1">
            <a:spLocks noGrp="1"/>
          </p:cNvSpPr>
          <p:nvPr>
            <p:ph type="body" idx="1"/>
          </p:nvPr>
        </p:nvSpPr>
        <p:spPr>
          <a:xfrm>
            <a:off x="628651" y="1111661"/>
            <a:ext cx="7886700" cy="3744225"/>
          </a:xfrm>
          <a:prstGeom prst="rect">
            <a:avLst/>
          </a:prstGeom>
          <a:noFill/>
          <a:ln>
            <a:noFill/>
          </a:ln>
        </p:spPr>
        <p:txBody>
          <a:bodyPr spcFirstLastPara="1" wrap="square" lIns="91425" tIns="45700" rIns="91425" bIns="45700" anchor="t" anchorCtr="0">
            <a:noAutofit/>
          </a:bodyPr>
          <a:lstStyle>
            <a:lvl1pPr marL="342900" marR="0" lvl="0" indent="-285750" algn="l" rtl="0">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685800" marR="0" lvl="1" indent="-285750" algn="l" rtl="0">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028700" marR="0" lvl="2" indent="-2667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371600" marR="0" lvl="3" indent="-257175" algn="l" rtl="0">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1714500" marR="0" lvl="4" indent="-257175" algn="l" rtl="0">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239" name="Google Shape;239;p24"/>
          <p:cNvSpPr txBox="1">
            <a:spLocks noGrp="1"/>
          </p:cNvSpPr>
          <p:nvPr>
            <p:ph type="title"/>
          </p:nvPr>
        </p:nvSpPr>
        <p:spPr>
          <a:xfrm>
            <a:off x="628651" y="273845"/>
            <a:ext cx="7886700" cy="73822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0" name="Google Shape;240;p24"/>
          <p:cNvSpPr txBox="1">
            <a:spLocks noGrp="1"/>
          </p:cNvSpPr>
          <p:nvPr>
            <p:ph type="ftr" idx="11"/>
          </p:nvPr>
        </p:nvSpPr>
        <p:spPr>
          <a:xfrm>
            <a:off x="443678" y="4953894"/>
            <a:ext cx="5616000" cy="13275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p24"/>
          <p:cNvSpPr txBox="1">
            <a:spLocks noGrp="1"/>
          </p:cNvSpPr>
          <p:nvPr>
            <p:ph type="sldNum" idx="12"/>
          </p:nvPr>
        </p:nvSpPr>
        <p:spPr>
          <a:xfrm>
            <a:off x="8020802" y="4919128"/>
            <a:ext cx="682425" cy="1962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42" name="Google Shape;242;p24"/>
          <p:cNvSpPr txBox="1">
            <a:spLocks noGrp="1"/>
          </p:cNvSpPr>
          <p:nvPr>
            <p:ph type="dt" idx="10"/>
          </p:nvPr>
        </p:nvSpPr>
        <p:spPr>
          <a:xfrm>
            <a:off x="6059679" y="4952333"/>
            <a:ext cx="2643525" cy="13095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25">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Cover + Foto">
  <p:cSld name="Cover + Foto">
    <p:spTree>
      <p:nvGrpSpPr>
        <p:cNvPr id="1" name="Shape 243"/>
        <p:cNvGrpSpPr/>
        <p:nvPr/>
      </p:nvGrpSpPr>
      <p:grpSpPr>
        <a:xfrm>
          <a:off x="0" y="0"/>
          <a:ext cx="0" cy="0"/>
          <a:chOff x="0" y="0"/>
          <a:chExt cx="0" cy="0"/>
        </a:xfrm>
      </p:grpSpPr>
      <p:sp>
        <p:nvSpPr>
          <p:cNvPr id="244" name="Google Shape;244;p25"/>
          <p:cNvSpPr txBox="1">
            <a:spLocks noGrp="1"/>
          </p:cNvSpPr>
          <p:nvPr>
            <p:ph type="sldNum" idx="12"/>
          </p:nvPr>
        </p:nvSpPr>
        <p:spPr>
          <a:xfrm>
            <a:off x="7885509" y="4758737"/>
            <a:ext cx="628650" cy="273825"/>
          </a:xfrm>
          <a:prstGeom prst="rect">
            <a:avLst/>
          </a:prstGeom>
          <a:noFill/>
          <a:ln>
            <a:noFill/>
          </a:ln>
        </p:spPr>
        <p:txBody>
          <a:bodyPr spcFirstLastPara="1" wrap="square" lIns="0" tIns="45700" rIns="0" bIns="45700" anchor="ctr" anchorCtr="0">
            <a:noAutofit/>
          </a:bodyPr>
          <a:lstStyle>
            <a:lvl1pPr marL="0" lvl="0" indent="0" algn="r" rtl="0">
              <a:spcBef>
                <a:spcPts val="0"/>
              </a:spcBef>
              <a:buNone/>
              <a:defRPr sz="900" b="1" i="0" u="none" strike="noStrike" cap="none">
                <a:latin typeface="Arial"/>
                <a:ea typeface="Arial"/>
                <a:cs typeface="Arial"/>
                <a:sym typeface="Arial"/>
              </a:defRPr>
            </a:lvl1pPr>
            <a:lvl2pPr marL="0" lvl="1" indent="0" algn="r" rtl="0">
              <a:spcBef>
                <a:spcPts val="0"/>
              </a:spcBef>
              <a:buNone/>
              <a:defRPr sz="900" b="1" i="0" u="none" strike="noStrike" cap="none">
                <a:latin typeface="Arial"/>
                <a:ea typeface="Arial"/>
                <a:cs typeface="Arial"/>
                <a:sym typeface="Arial"/>
              </a:defRPr>
            </a:lvl2pPr>
            <a:lvl3pPr marL="0" lvl="2" indent="0" algn="r" rtl="0">
              <a:spcBef>
                <a:spcPts val="0"/>
              </a:spcBef>
              <a:buNone/>
              <a:defRPr sz="900" b="1" i="0" u="none" strike="noStrike" cap="none">
                <a:latin typeface="Arial"/>
                <a:ea typeface="Arial"/>
                <a:cs typeface="Arial"/>
                <a:sym typeface="Arial"/>
              </a:defRPr>
            </a:lvl3pPr>
            <a:lvl4pPr marL="0" lvl="3" indent="0" algn="r" rtl="0">
              <a:spcBef>
                <a:spcPts val="0"/>
              </a:spcBef>
              <a:buNone/>
              <a:defRPr sz="900" b="1" i="0" u="none" strike="noStrike" cap="none">
                <a:latin typeface="Arial"/>
                <a:ea typeface="Arial"/>
                <a:cs typeface="Arial"/>
                <a:sym typeface="Arial"/>
              </a:defRPr>
            </a:lvl4pPr>
            <a:lvl5pPr marL="0" lvl="4" indent="0" algn="r" rtl="0">
              <a:spcBef>
                <a:spcPts val="0"/>
              </a:spcBef>
              <a:buNone/>
              <a:defRPr sz="900" b="1" i="0" u="none" strike="noStrike" cap="none">
                <a:latin typeface="Arial"/>
                <a:ea typeface="Arial"/>
                <a:cs typeface="Arial"/>
                <a:sym typeface="Arial"/>
              </a:defRPr>
            </a:lvl5pPr>
            <a:lvl6pPr marL="0" lvl="5" indent="0" algn="r" rtl="0">
              <a:spcBef>
                <a:spcPts val="0"/>
              </a:spcBef>
              <a:buNone/>
              <a:defRPr sz="900" b="1" i="0" u="none" strike="noStrike" cap="none">
                <a:latin typeface="Arial"/>
                <a:ea typeface="Arial"/>
                <a:cs typeface="Arial"/>
                <a:sym typeface="Arial"/>
              </a:defRPr>
            </a:lvl6pPr>
            <a:lvl7pPr marL="0" lvl="6" indent="0" algn="r" rtl="0">
              <a:spcBef>
                <a:spcPts val="0"/>
              </a:spcBef>
              <a:buNone/>
              <a:defRPr sz="900" b="1" i="0" u="none" strike="noStrike" cap="none">
                <a:latin typeface="Arial"/>
                <a:ea typeface="Arial"/>
                <a:cs typeface="Arial"/>
                <a:sym typeface="Arial"/>
              </a:defRPr>
            </a:lvl7pPr>
            <a:lvl8pPr marL="0" lvl="7" indent="0" algn="r" rtl="0">
              <a:spcBef>
                <a:spcPts val="0"/>
              </a:spcBef>
              <a:buNone/>
              <a:defRPr sz="900" b="1" i="0" u="none" strike="noStrike" cap="none">
                <a:latin typeface="Arial"/>
                <a:ea typeface="Arial"/>
                <a:cs typeface="Arial"/>
                <a:sym typeface="Arial"/>
              </a:defRPr>
            </a:lvl8pPr>
            <a:lvl9pPr marL="0" lvl="8" indent="0" algn="r" rtl="0">
              <a:spcBef>
                <a:spcPts val="0"/>
              </a:spcBef>
              <a:buNone/>
              <a:defRPr sz="900" b="1"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45" name="Google Shape;245;p25"/>
          <p:cNvSpPr/>
          <p:nvPr/>
        </p:nvSpPr>
        <p:spPr>
          <a:xfrm>
            <a:off x="0" y="1"/>
            <a:ext cx="6178217" cy="5143499"/>
          </a:xfrm>
          <a:custGeom>
            <a:avLst/>
            <a:gdLst/>
            <a:ahLst/>
            <a:cxnLst/>
            <a:rect l="l" t="t" r="r" b="b"/>
            <a:pathLst>
              <a:path w="8237622" h="6857999" extrusionOk="0">
                <a:moveTo>
                  <a:pt x="0" y="0"/>
                </a:moveTo>
                <a:lnTo>
                  <a:pt x="5883438" y="0"/>
                </a:lnTo>
                <a:lnTo>
                  <a:pt x="8237622" y="6857999"/>
                </a:lnTo>
                <a:lnTo>
                  <a:pt x="0" y="6857999"/>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6" name="Google Shape;246;p25"/>
          <p:cNvSpPr>
            <a:spLocks noGrp="1"/>
          </p:cNvSpPr>
          <p:nvPr>
            <p:ph type="pic" idx="2"/>
          </p:nvPr>
        </p:nvSpPr>
        <p:spPr>
          <a:xfrm>
            <a:off x="4412640" y="178"/>
            <a:ext cx="4731300" cy="5143275"/>
          </a:xfrm>
          <a:prstGeom prst="rect">
            <a:avLst/>
          </a:prstGeom>
          <a:noFill/>
          <a:ln>
            <a:noFill/>
          </a:ln>
        </p:spPr>
      </p:sp>
      <p:pic>
        <p:nvPicPr>
          <p:cNvPr id="247" name="Google Shape;247;p25"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
        <p:nvSpPr>
          <p:cNvPr id="248" name="Google Shape;248;p25"/>
          <p:cNvSpPr txBox="1">
            <a:spLocks noGrp="1"/>
          </p:cNvSpPr>
          <p:nvPr>
            <p:ph type="ctrTitle"/>
          </p:nvPr>
        </p:nvSpPr>
        <p:spPr>
          <a:xfrm>
            <a:off x="629842" y="943585"/>
            <a:ext cx="3942225" cy="1553850"/>
          </a:xfrm>
          <a:prstGeom prst="rect">
            <a:avLst/>
          </a:prstGeom>
          <a:noFill/>
          <a:ln>
            <a:noFill/>
          </a:ln>
        </p:spPr>
        <p:txBody>
          <a:bodyPr spcFirstLastPara="1" wrap="square" lIns="0" tIns="45700" rIns="0" bIns="45700" anchor="b" anchorCtr="0">
            <a:normAutofit/>
          </a:bodyPr>
          <a:lstStyle>
            <a:lvl1pPr lvl="0" algn="l" rtl="0">
              <a:lnSpc>
                <a:spcPct val="90000"/>
              </a:lnSpc>
              <a:spcBef>
                <a:spcPts val="0"/>
              </a:spcBef>
              <a:spcAft>
                <a:spcPts val="0"/>
              </a:spcAft>
              <a:buClr>
                <a:schemeClr val="dk1"/>
              </a:buClr>
              <a:buSzPts val="4800"/>
              <a:buFont typeface="Arial"/>
              <a:buNone/>
              <a:defRPr sz="36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25"/>
          <p:cNvSpPr txBox="1">
            <a:spLocks noGrp="1"/>
          </p:cNvSpPr>
          <p:nvPr>
            <p:ph type="body" idx="1"/>
          </p:nvPr>
        </p:nvSpPr>
        <p:spPr>
          <a:xfrm>
            <a:off x="629842" y="2515955"/>
            <a:ext cx="3942225" cy="1091700"/>
          </a:xfrm>
          <a:prstGeom prst="rect">
            <a:avLst/>
          </a:prstGeom>
          <a:noFill/>
          <a:ln>
            <a:noFill/>
          </a:ln>
        </p:spPr>
        <p:txBody>
          <a:bodyPr spcFirstLastPara="1" wrap="square" lIns="0" tIns="45700" rIns="0" bIns="45700" anchor="t" anchorCtr="0">
            <a:normAutofit/>
          </a:bodyPr>
          <a:lstStyle>
            <a:lvl1pPr marL="342900" lvl="0" indent="-171450" algn="l" rtl="0">
              <a:lnSpc>
                <a:spcPct val="90000"/>
              </a:lnSpc>
              <a:spcBef>
                <a:spcPts val="750"/>
              </a:spcBef>
              <a:spcAft>
                <a:spcPts val="0"/>
              </a:spcAft>
              <a:buClr>
                <a:schemeClr val="dk1"/>
              </a:buClr>
              <a:buSzPts val="2400"/>
              <a:buNone/>
              <a:defRPr sz="1800">
                <a:solidFill>
                  <a:schemeClr val="dk1"/>
                </a:solidFill>
              </a:defRPr>
            </a:lvl1pPr>
            <a:lvl2pPr marL="685800" lvl="1" indent="-257175" algn="l" rtl="0">
              <a:lnSpc>
                <a:spcPct val="90000"/>
              </a:lnSpc>
              <a:spcBef>
                <a:spcPts val="375"/>
              </a:spcBef>
              <a:spcAft>
                <a:spcPts val="0"/>
              </a:spcAft>
              <a:buSzPts val="1800"/>
              <a:buChar char="■"/>
              <a:defRPr/>
            </a:lvl2pPr>
            <a:lvl3pPr marL="1028700" lvl="2" indent="-257175" algn="l" rtl="0">
              <a:lnSpc>
                <a:spcPct val="90000"/>
              </a:lnSpc>
              <a:spcBef>
                <a:spcPts val="375"/>
              </a:spcBef>
              <a:spcAft>
                <a:spcPts val="0"/>
              </a:spcAft>
              <a:buSzPts val="1800"/>
              <a:buChar char="🞐"/>
              <a:defRPr/>
            </a:lvl3pPr>
            <a:lvl4pPr marL="1371600" lvl="3" indent="-257175" algn="l" rtl="0">
              <a:lnSpc>
                <a:spcPct val="90000"/>
              </a:lnSpc>
              <a:spcBef>
                <a:spcPts val="375"/>
              </a:spcBef>
              <a:spcAft>
                <a:spcPts val="0"/>
              </a:spcAft>
              <a:buSzPts val="1800"/>
              <a:buChar char="■"/>
              <a:defRPr/>
            </a:lvl4pPr>
            <a:lvl5pPr marL="1714500" lvl="4" indent="-257175" algn="l" rtl="0">
              <a:lnSpc>
                <a:spcPct val="90000"/>
              </a:lnSpc>
              <a:spcBef>
                <a:spcPts val="375"/>
              </a:spcBef>
              <a:spcAft>
                <a:spcPts val="0"/>
              </a:spcAft>
              <a:buSzPts val="180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44-contact">
    <p:spTree>
      <p:nvGrpSpPr>
        <p:cNvPr id="1" name=""/>
        <p:cNvGrpSpPr/>
        <p:nvPr/>
      </p:nvGrpSpPr>
      <p:grpSpPr>
        <a:xfrm>
          <a:off x="0" y="0"/>
          <a:ext cx="0" cy="0"/>
          <a:chOff x="0" y="0"/>
          <a:chExt cx="0" cy="0"/>
        </a:xfrm>
      </p:grpSpPr>
      <p:pic>
        <p:nvPicPr>
          <p:cNvPr id="14" name="Afbeelding 13" descr="Afbeelding met gebouw, persoon, buiten&#10;&#10;Automatisch gegenereerde beschrijving">
            <a:extLst>
              <a:ext uri="{FF2B5EF4-FFF2-40B4-BE49-F238E27FC236}">
                <a16:creationId xmlns:a16="http://schemas.microsoft.com/office/drawing/2014/main" id="{C3262B1C-C556-488D-BFC5-1304947483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1768"/>
          <a:stretch/>
        </p:blipFill>
        <p:spPr>
          <a:xfrm>
            <a:off x="5493258" y="968783"/>
            <a:ext cx="3653852" cy="4181873"/>
          </a:xfrm>
          <a:prstGeom prst="rect">
            <a:avLst/>
          </a:prstGeom>
        </p:spPr>
      </p:pic>
      <p:sp>
        <p:nvSpPr>
          <p:cNvPr id="5" name="Vrije vorm: vorm 4">
            <a:extLst>
              <a:ext uri="{FF2B5EF4-FFF2-40B4-BE49-F238E27FC236}">
                <a16:creationId xmlns:a16="http://schemas.microsoft.com/office/drawing/2014/main" id="{67A4E095-02BF-4E7C-9EA9-1A16A8CB5EA4}"/>
              </a:ext>
            </a:extLst>
          </p:cNvPr>
          <p:cNvSpPr/>
          <p:nvPr/>
        </p:nvSpPr>
        <p:spPr>
          <a:xfrm>
            <a:off x="0" y="0"/>
            <a:ext cx="8623430" cy="5142694"/>
          </a:xfrm>
          <a:custGeom>
            <a:avLst/>
            <a:gdLst>
              <a:gd name="connsiteX0" fmla="*/ 0 w 11497906"/>
              <a:gd name="connsiteY0" fmla="*/ 0 h 6856925"/>
              <a:gd name="connsiteX1" fmla="*/ 11497906 w 11497906"/>
              <a:gd name="connsiteY1" fmla="*/ 0 h 6856925"/>
              <a:gd name="connsiteX2" fmla="*/ 7989245 w 11497906"/>
              <a:gd name="connsiteY2" fmla="*/ 6856926 h 6856925"/>
              <a:gd name="connsiteX3" fmla="*/ 0 w 11497906"/>
              <a:gd name="connsiteY3" fmla="*/ 6856926 h 6856925"/>
            </a:gdLst>
            <a:ahLst/>
            <a:cxnLst>
              <a:cxn ang="0">
                <a:pos x="connsiteX0" y="connsiteY0"/>
              </a:cxn>
              <a:cxn ang="0">
                <a:pos x="connsiteX1" y="connsiteY1"/>
              </a:cxn>
              <a:cxn ang="0">
                <a:pos x="connsiteX2" y="connsiteY2"/>
              </a:cxn>
              <a:cxn ang="0">
                <a:pos x="connsiteX3" y="connsiteY3"/>
              </a:cxn>
            </a:cxnLst>
            <a:rect l="l" t="t" r="r" b="b"/>
            <a:pathLst>
              <a:path w="11497906" h="6856925">
                <a:moveTo>
                  <a:pt x="0" y="0"/>
                </a:moveTo>
                <a:lnTo>
                  <a:pt x="11497906" y="0"/>
                </a:lnTo>
                <a:lnTo>
                  <a:pt x="7989245" y="6856926"/>
                </a:lnTo>
                <a:lnTo>
                  <a:pt x="0" y="6856926"/>
                </a:lnTo>
                <a:close/>
              </a:path>
            </a:pathLst>
          </a:custGeom>
          <a:solidFill>
            <a:srgbClr val="FFFFFF"/>
          </a:solidFill>
          <a:ln w="9547" cap="flat">
            <a:noFill/>
            <a:prstDash val="solid"/>
            <a:miter/>
          </a:ln>
        </p:spPr>
        <p:txBody>
          <a:bodyPr rtlCol="0" anchor="ctr"/>
          <a:lstStyle/>
          <a:p>
            <a:endParaRPr lang="nl-BE" sz="825"/>
          </a:p>
        </p:txBody>
      </p:sp>
      <p:sp>
        <p:nvSpPr>
          <p:cNvPr id="6" name="Vrije vorm: vorm 5">
            <a:extLst>
              <a:ext uri="{FF2B5EF4-FFF2-40B4-BE49-F238E27FC236}">
                <a16:creationId xmlns:a16="http://schemas.microsoft.com/office/drawing/2014/main" id="{53FA68D5-32DF-4770-B729-9E69BF1D15C4}"/>
              </a:ext>
            </a:extLst>
          </p:cNvPr>
          <p:cNvSpPr/>
          <p:nvPr/>
        </p:nvSpPr>
        <p:spPr>
          <a:xfrm>
            <a:off x="2990238" y="0"/>
            <a:ext cx="5633191" cy="1079808"/>
          </a:xfrm>
          <a:custGeom>
            <a:avLst/>
            <a:gdLst>
              <a:gd name="connsiteX0" fmla="*/ 6774818 w 7510921"/>
              <a:gd name="connsiteY0" fmla="*/ 1439744 h 1439744"/>
              <a:gd name="connsiteX1" fmla="*/ 7510922 w 7510921"/>
              <a:gd name="connsiteY1" fmla="*/ 0 h 1439744"/>
              <a:gd name="connsiteX2" fmla="*/ 1346180 w 7510921"/>
              <a:gd name="connsiteY2" fmla="*/ 0 h 1439744"/>
              <a:gd name="connsiteX3" fmla="*/ 0 w 7510921"/>
              <a:gd name="connsiteY3" fmla="*/ 0 h 1439744"/>
            </a:gdLst>
            <a:ahLst/>
            <a:cxnLst>
              <a:cxn ang="0">
                <a:pos x="connsiteX0" y="connsiteY0"/>
              </a:cxn>
              <a:cxn ang="0">
                <a:pos x="connsiteX1" y="connsiteY1"/>
              </a:cxn>
              <a:cxn ang="0">
                <a:pos x="connsiteX2" y="connsiteY2"/>
              </a:cxn>
              <a:cxn ang="0">
                <a:pos x="connsiteX3" y="connsiteY3"/>
              </a:cxn>
            </a:cxnLst>
            <a:rect l="l" t="t" r="r" b="b"/>
            <a:pathLst>
              <a:path w="7510921" h="1439744">
                <a:moveTo>
                  <a:pt x="6774818" y="1439744"/>
                </a:moveTo>
                <a:lnTo>
                  <a:pt x="7510922" y="0"/>
                </a:lnTo>
                <a:lnTo>
                  <a:pt x="1346180" y="0"/>
                </a:lnTo>
                <a:lnTo>
                  <a:pt x="0" y="0"/>
                </a:lnTo>
                <a:close/>
              </a:path>
            </a:pathLst>
          </a:custGeom>
          <a:solidFill>
            <a:srgbClr val="FFEB00"/>
          </a:solidFill>
          <a:ln w="9547" cap="flat">
            <a:noFill/>
            <a:prstDash val="solid"/>
            <a:miter/>
          </a:ln>
        </p:spPr>
        <p:txBody>
          <a:bodyPr rtlCol="0" anchor="ctr"/>
          <a:lstStyle/>
          <a:p>
            <a:endParaRPr lang="nl-BE" sz="825"/>
          </a:p>
        </p:txBody>
      </p:sp>
      <p:grpSp>
        <p:nvGrpSpPr>
          <p:cNvPr id="10" name="Graphic 8">
            <a:extLst>
              <a:ext uri="{FF2B5EF4-FFF2-40B4-BE49-F238E27FC236}">
                <a16:creationId xmlns:a16="http://schemas.microsoft.com/office/drawing/2014/main" id="{E9E0BD30-1D27-4C5E-A861-D519234E62AB}"/>
              </a:ext>
            </a:extLst>
          </p:cNvPr>
          <p:cNvGrpSpPr/>
          <p:nvPr/>
        </p:nvGrpSpPr>
        <p:grpSpPr>
          <a:xfrm>
            <a:off x="8071352" y="0"/>
            <a:ext cx="1071216" cy="1307513"/>
            <a:chOff x="10761802" y="0"/>
            <a:chExt cx="1428288" cy="1743350"/>
          </a:xfrm>
          <a:solidFill>
            <a:srgbClr val="F5F5ED"/>
          </a:solidFill>
        </p:grpSpPr>
        <p:sp>
          <p:nvSpPr>
            <p:cNvPr id="11" name="Vrije vorm: vorm 10">
              <a:extLst>
                <a:ext uri="{FF2B5EF4-FFF2-40B4-BE49-F238E27FC236}">
                  <a16:creationId xmlns:a16="http://schemas.microsoft.com/office/drawing/2014/main" id="{9D92A671-EF7E-4D1E-BF6C-43ABC775CD67}"/>
                </a:ext>
              </a:extLst>
            </p:cNvPr>
            <p:cNvSpPr/>
            <p:nvPr/>
          </p:nvSpPr>
          <p:spPr>
            <a:xfrm>
              <a:off x="11571420" y="1612551"/>
              <a:ext cx="618670" cy="130799"/>
            </a:xfrm>
            <a:custGeom>
              <a:avLst/>
              <a:gdLst>
                <a:gd name="connsiteX0" fmla="*/ 618671 w 618670"/>
                <a:gd name="connsiteY0" fmla="*/ 130799 h 130799"/>
                <a:gd name="connsiteX1" fmla="*/ 0 w 618670"/>
                <a:gd name="connsiteY1" fmla="*/ 0 h 130799"/>
                <a:gd name="connsiteX2" fmla="*/ 618671 w 618670"/>
                <a:gd name="connsiteY2" fmla="*/ 130799 h 130799"/>
              </a:gdLst>
              <a:ahLst/>
              <a:cxnLst>
                <a:cxn ang="0">
                  <a:pos x="connsiteX0" y="connsiteY0"/>
                </a:cxn>
                <a:cxn ang="0">
                  <a:pos x="connsiteX1" y="connsiteY1"/>
                </a:cxn>
                <a:cxn ang="0">
                  <a:pos x="connsiteX2" y="connsiteY2"/>
                </a:cxn>
              </a:cxnLst>
              <a:rect l="l" t="t" r="r" b="b"/>
              <a:pathLst>
                <a:path w="618670" h="130799">
                  <a:moveTo>
                    <a:pt x="618671" y="130799"/>
                  </a:moveTo>
                  <a:lnTo>
                    <a:pt x="0" y="0"/>
                  </a:lnTo>
                  <a:lnTo>
                    <a:pt x="618671" y="130799"/>
                  </a:lnTo>
                  <a:close/>
                </a:path>
              </a:pathLst>
            </a:custGeom>
            <a:solidFill>
              <a:srgbClr val="F5F5ED"/>
            </a:solidFill>
            <a:ln w="9547" cap="flat">
              <a:noFill/>
              <a:prstDash val="solid"/>
              <a:miter/>
            </a:ln>
          </p:spPr>
          <p:txBody>
            <a:bodyPr rtlCol="0" anchor="ctr"/>
            <a:lstStyle/>
            <a:p>
              <a:endParaRPr lang="nl-BE" sz="825"/>
            </a:p>
          </p:txBody>
        </p:sp>
        <p:sp>
          <p:nvSpPr>
            <p:cNvPr id="12" name="Vrije vorm: vorm 11">
              <a:extLst>
                <a:ext uri="{FF2B5EF4-FFF2-40B4-BE49-F238E27FC236}">
                  <a16:creationId xmlns:a16="http://schemas.microsoft.com/office/drawing/2014/main" id="{24C8A85A-8BD5-4608-8A62-8C35E60CDF8E}"/>
                </a:ext>
              </a:extLst>
            </p:cNvPr>
            <p:cNvSpPr/>
            <p:nvPr/>
          </p:nvSpPr>
          <p:spPr>
            <a:xfrm>
              <a:off x="10761802" y="0"/>
              <a:ext cx="1428288" cy="1743350"/>
            </a:xfrm>
            <a:custGeom>
              <a:avLst/>
              <a:gdLst>
                <a:gd name="connsiteX0" fmla="*/ 1428289 w 1428288"/>
                <a:gd name="connsiteY0" fmla="*/ 0 h 1743350"/>
                <a:gd name="connsiteX1" fmla="*/ 736104 w 1428288"/>
                <a:gd name="connsiteY1" fmla="*/ 0 h 1743350"/>
                <a:gd name="connsiteX2" fmla="*/ 0 w 1428288"/>
                <a:gd name="connsiteY2" fmla="*/ 1439744 h 1743350"/>
                <a:gd name="connsiteX3" fmla="*/ 809618 w 1428288"/>
                <a:gd name="connsiteY3" fmla="*/ 1612552 h 1743350"/>
                <a:gd name="connsiteX4" fmla="*/ 1428289 w 1428288"/>
                <a:gd name="connsiteY4" fmla="*/ 1743351 h 17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88" h="1743350">
                  <a:moveTo>
                    <a:pt x="1428289" y="0"/>
                  </a:moveTo>
                  <a:lnTo>
                    <a:pt x="736104" y="0"/>
                  </a:lnTo>
                  <a:lnTo>
                    <a:pt x="0" y="1439744"/>
                  </a:lnTo>
                  <a:lnTo>
                    <a:pt x="809618" y="1612552"/>
                  </a:lnTo>
                  <a:lnTo>
                    <a:pt x="1428289" y="1743351"/>
                  </a:lnTo>
                  <a:close/>
                </a:path>
              </a:pathLst>
            </a:custGeom>
            <a:solidFill>
              <a:srgbClr val="F5F5ED"/>
            </a:solidFill>
            <a:ln w="9547" cap="flat">
              <a:noFill/>
              <a:prstDash val="solid"/>
              <a:miter/>
            </a:ln>
          </p:spPr>
          <p:txBody>
            <a:bodyPr rtlCol="0" anchor="ctr"/>
            <a:lstStyle/>
            <a:p>
              <a:endParaRPr lang="nl-BE" sz="825"/>
            </a:p>
          </p:txBody>
        </p:sp>
      </p:grpSp>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40544" y="1392153"/>
            <a:ext cx="4714850" cy="810772"/>
          </a:xfrm>
          <a:noFill/>
        </p:spPr>
        <p:txBody>
          <a:bodyPr lIns="0" tIns="0" anchor="ctr" anchorCtr="0">
            <a:normAutofit/>
          </a:bodyPr>
          <a:lstStyle>
            <a:lvl1pPr algn="l">
              <a:defRPr sz="27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40544" y="2793792"/>
            <a:ext cx="4714850" cy="152620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8" name="Rechte verbindingslijn 7">
            <a:extLst>
              <a:ext uri="{FF2B5EF4-FFF2-40B4-BE49-F238E27FC236}">
                <a16:creationId xmlns:a16="http://schemas.microsoft.com/office/drawing/2014/main" id="{0F0503B9-1B56-4529-B1D3-9550C803D3A4}"/>
              </a:ext>
            </a:extLst>
          </p:cNvPr>
          <p:cNvCxnSpPr/>
          <p:nvPr userDrawn="1"/>
        </p:nvCxnSpPr>
        <p:spPr>
          <a:xfrm>
            <a:off x="540544" y="1080000"/>
            <a:ext cx="675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9863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943536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2551001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975824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73"/>
        <p:cNvGrpSpPr/>
        <p:nvPr/>
      </p:nvGrpSpPr>
      <p:grpSpPr>
        <a:xfrm>
          <a:off x="0" y="0"/>
          <a:ext cx="0" cy="0"/>
          <a:chOff x="0" y="0"/>
          <a:chExt cx="0" cy="0"/>
        </a:xfrm>
      </p:grpSpPr>
      <p:pic>
        <p:nvPicPr>
          <p:cNvPr id="74" name="Google Shape;74;p53"/>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75" name="Google Shape;75;p5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5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7" name="Google Shape;77;p5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8" name="Google Shape;78;p5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9" name="Google Shape;79;p53"/>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53"/>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53"/>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2" name="Google Shape;82;p53"/>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83" name="Google Shape;83;p5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4" name="Google Shape;84;p53"/>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051290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115021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638581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147169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341077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733511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023965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905241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2723102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747174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85"/>
        <p:cNvGrpSpPr/>
        <p:nvPr/>
      </p:nvGrpSpPr>
      <p:grpSpPr>
        <a:xfrm>
          <a:off x="0" y="0"/>
          <a:ext cx="0" cy="0"/>
          <a:chOff x="0" y="0"/>
          <a:chExt cx="0" cy="0"/>
        </a:xfrm>
      </p:grpSpPr>
      <p:sp>
        <p:nvSpPr>
          <p:cNvPr id="86" name="Google Shape;86;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87" name="Google Shape;87;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8" name="Google Shape;88;p5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9" name="Google Shape;89;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0" name="Google Shape;90;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2797804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432523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534695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4821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3269108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46189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1333789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489828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546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00695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el_01">
    <p:spTree>
      <p:nvGrpSpPr>
        <p:cNvPr id="1" name=""/>
        <p:cNvGrpSpPr/>
        <p:nvPr/>
      </p:nvGrpSpPr>
      <p:grpSpPr>
        <a:xfrm>
          <a:off x="0" y="0"/>
          <a:ext cx="0" cy="0"/>
          <a:chOff x="0" y="0"/>
          <a:chExt cx="0" cy="0"/>
        </a:xfrm>
      </p:grpSpPr>
      <p:pic>
        <p:nvPicPr>
          <p:cNvPr id="5" name="Picture 4" descr="A picture containing floor&#10;&#10;Description automatically generated">
            <a:extLst>
              <a:ext uri="{FF2B5EF4-FFF2-40B4-BE49-F238E27FC236}">
                <a16:creationId xmlns:a16="http://schemas.microsoft.com/office/drawing/2014/main" id="{2A69FAB9-AE2B-436D-9041-8A2741DF9B7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9365" t="5863" r="8524" b="32368"/>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endParaRPr lang="en-US"/>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808646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98"/>
        <p:cNvGrpSpPr/>
        <p:nvPr/>
      </p:nvGrpSpPr>
      <p:grpSpPr>
        <a:xfrm>
          <a:off x="0" y="0"/>
          <a:ext cx="0" cy="0"/>
          <a:chOff x="0" y="0"/>
          <a:chExt cx="0" cy="0"/>
        </a:xfrm>
      </p:grpSpPr>
      <p:sp>
        <p:nvSpPr>
          <p:cNvPr id="99" name="Google Shape;99;p5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0" name="Google Shape;100;p5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01" name="Google Shape;101;p5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02" name="Google Shape;102;p5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3" name="Google Shape;103;p5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04" name="Google Shape;104;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2_Titel_01">
    <p:spTree>
      <p:nvGrpSpPr>
        <p:cNvPr id="1" name=""/>
        <p:cNvGrpSpPr/>
        <p:nvPr/>
      </p:nvGrpSpPr>
      <p:grpSpPr>
        <a:xfrm>
          <a:off x="0" y="0"/>
          <a:ext cx="0" cy="0"/>
          <a:chOff x="0" y="0"/>
          <a:chExt cx="0" cy="0"/>
        </a:xfrm>
      </p:grpSpPr>
      <p:pic>
        <p:nvPicPr>
          <p:cNvPr id="4" name="Picture 3" descr="A group of people walking&#10;&#10;Description automatically generated with low confidence">
            <a:extLst>
              <a:ext uri="{FF2B5EF4-FFF2-40B4-BE49-F238E27FC236}">
                <a16:creationId xmlns:a16="http://schemas.microsoft.com/office/drawing/2014/main" id="{F18B8AE1-9A59-46A6-B320-FCC9A259273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144" t="7785" r="1" b="8137"/>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245902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7"/>
            <a:ext cx="7886700" cy="3223397"/>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2" y="931164"/>
            <a:ext cx="7886699" cy="348478"/>
          </a:xfrm>
        </p:spPr>
        <p:txBody>
          <a:bodyPr anchor="ctr"/>
          <a:lstStyle>
            <a:lvl1pPr>
              <a:defRPr sz="1800" b="1" u="none"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1500800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noAutofit/>
          </a:bodyPr>
          <a:lstStyle>
            <a:lvl1pPr>
              <a:defRPr b="1">
                <a:latin typeface="FlandersArtSans-Bold" panose="00000500000000000000" pitchFamily="50" charset="0"/>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Tree>
    <p:extLst>
      <p:ext uri="{BB962C8B-B14F-4D97-AF65-F5344CB8AC3E}">
        <p14:creationId xmlns:p14="http://schemas.microsoft.com/office/powerpoint/2010/main" val="1479406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Algemeen">
  <p:cSld name="Algemeen">
    <p:spTree>
      <p:nvGrpSpPr>
        <p:cNvPr id="1" name="Shape 12"/>
        <p:cNvGrpSpPr/>
        <p:nvPr/>
      </p:nvGrpSpPr>
      <p:grpSpPr>
        <a:xfrm>
          <a:off x="0" y="0"/>
          <a:ext cx="0" cy="0"/>
          <a:chOff x="0" y="0"/>
          <a:chExt cx="0" cy="0"/>
        </a:xfrm>
      </p:grpSpPr>
      <p:sp>
        <p:nvSpPr>
          <p:cNvPr id="13" name="Google Shape;13;p10"/>
          <p:cNvSpPr txBox="1">
            <a:spLocks noGrp="1"/>
          </p:cNvSpPr>
          <p:nvPr>
            <p:ph type="body" idx="1"/>
          </p:nvPr>
        </p:nvSpPr>
        <p:spPr>
          <a:xfrm>
            <a:off x="481013" y="1414106"/>
            <a:ext cx="8372475" cy="3145194"/>
          </a:xfrm>
          <a:prstGeom prst="rect">
            <a:avLst/>
          </a:prstGeom>
          <a:noFill/>
          <a:ln>
            <a:noFill/>
          </a:ln>
        </p:spPr>
        <p:txBody>
          <a:bodyPr spcFirstLastPara="1" wrap="square" lIns="0" tIns="0" rIns="0" bIns="45700" anchor="t" anchorCtr="0">
            <a:noAutofit/>
          </a:bodyPr>
          <a:lstStyle>
            <a:lvl1pPr marL="457189" lvl="0" indent="-354321" algn="l">
              <a:lnSpc>
                <a:spcPct val="90000"/>
              </a:lnSpc>
              <a:spcBef>
                <a:spcPts val="300"/>
              </a:spcBef>
              <a:spcAft>
                <a:spcPts val="0"/>
              </a:spcAft>
              <a:buClr>
                <a:schemeClr val="dk1"/>
              </a:buClr>
              <a:buSzPts val="1980"/>
              <a:buFont typeface="Calibri"/>
              <a:buChar char="•"/>
              <a:defRPr/>
            </a:lvl1pPr>
            <a:lvl2pPr marL="914378" lvl="1" indent="-333367" algn="l">
              <a:lnSpc>
                <a:spcPct val="90000"/>
              </a:lnSpc>
              <a:spcBef>
                <a:spcPts val="300"/>
              </a:spcBef>
              <a:spcAft>
                <a:spcPts val="0"/>
              </a:spcAft>
              <a:buClr>
                <a:schemeClr val="accent6"/>
              </a:buClr>
              <a:buSzPts val="1650"/>
              <a:buFont typeface="Calibri"/>
              <a:buChar char="•"/>
              <a:defRPr/>
            </a:lvl2pPr>
            <a:lvl3pPr marL="1371566" lvl="2" indent="-336542" algn="l">
              <a:lnSpc>
                <a:spcPct val="90000"/>
              </a:lnSpc>
              <a:spcBef>
                <a:spcPts val="300"/>
              </a:spcBef>
              <a:spcAft>
                <a:spcPts val="0"/>
              </a:spcAft>
              <a:buClr>
                <a:schemeClr val="dk1"/>
              </a:buClr>
              <a:buSzPts val="1700"/>
              <a:buFont typeface="Calibri"/>
              <a:buChar char="•"/>
              <a:defRPr/>
            </a:lvl3pPr>
            <a:lvl4pPr marL="1828754" lvl="3" indent="-323842" algn="l">
              <a:lnSpc>
                <a:spcPct val="90000"/>
              </a:lnSpc>
              <a:spcBef>
                <a:spcPts val="300"/>
              </a:spcBef>
              <a:spcAft>
                <a:spcPts val="0"/>
              </a:spcAft>
              <a:buClr>
                <a:schemeClr val="accent6"/>
              </a:buClr>
              <a:buSzPts val="1500"/>
              <a:buFont typeface="Calibri"/>
              <a:buChar char="•"/>
              <a:defRPr/>
            </a:lvl4pPr>
            <a:lvl5pPr marL="2285943" lvl="4" indent="-331462" algn="l">
              <a:lnSpc>
                <a:spcPct val="90000"/>
              </a:lnSpc>
              <a:spcBef>
                <a:spcPts val="300"/>
              </a:spcBef>
              <a:spcAft>
                <a:spcPts val="0"/>
              </a:spcAft>
              <a:buClr>
                <a:schemeClr val="dk1"/>
              </a:buClr>
              <a:buSzPts val="1620"/>
              <a:buFont typeface="Calibri"/>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4" name="Google Shape;14;p10"/>
          <p:cNvSpPr txBox="1"/>
          <p:nvPr/>
        </p:nvSpPr>
        <p:spPr>
          <a:xfrm>
            <a:off x="481782" y="930652"/>
            <a:ext cx="6223819" cy="3000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 name="Google Shape;15;p10"/>
          <p:cNvSpPr txBox="1">
            <a:spLocks noGrp="1"/>
          </p:cNvSpPr>
          <p:nvPr>
            <p:ph type="body" idx="2"/>
          </p:nvPr>
        </p:nvSpPr>
        <p:spPr>
          <a:xfrm>
            <a:off x="481781" y="212710"/>
            <a:ext cx="8370960" cy="591132"/>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378" lvl="1"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566" lvl="2" indent="-228594"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754" lvl="3"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5943" lvl="4" indent="-228594"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6" name="Google Shape;16;p10"/>
          <p:cNvSpPr txBox="1">
            <a:spLocks noGrp="1"/>
          </p:cNvSpPr>
          <p:nvPr>
            <p:ph type="body" idx="3"/>
          </p:nvPr>
        </p:nvSpPr>
        <p:spPr>
          <a:xfrm>
            <a:off x="481014" y="951046"/>
            <a:ext cx="8370959" cy="295093"/>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marL="914378" lvl="1" indent="-314318" algn="l">
              <a:lnSpc>
                <a:spcPct val="90000"/>
              </a:lnSpc>
              <a:spcBef>
                <a:spcPts val="300"/>
              </a:spcBef>
              <a:spcAft>
                <a:spcPts val="0"/>
              </a:spcAft>
              <a:buClr>
                <a:schemeClr val="accent6"/>
              </a:buClr>
              <a:buSzPts val="1350"/>
              <a:buChar char="•"/>
              <a:defRPr/>
            </a:lvl2pPr>
            <a:lvl3pPr marL="1371566" lvl="2" indent="-325747" algn="l">
              <a:lnSpc>
                <a:spcPct val="90000"/>
              </a:lnSpc>
              <a:spcBef>
                <a:spcPts val="300"/>
              </a:spcBef>
              <a:spcAft>
                <a:spcPts val="0"/>
              </a:spcAft>
              <a:buClr>
                <a:schemeClr val="dk1"/>
              </a:buClr>
              <a:buSzPts val="1530"/>
              <a:buChar char="•"/>
              <a:defRPr/>
            </a:lvl3pPr>
            <a:lvl4pPr marL="1828754" lvl="3" indent="-314318" algn="l">
              <a:lnSpc>
                <a:spcPct val="90000"/>
              </a:lnSpc>
              <a:spcBef>
                <a:spcPts val="300"/>
              </a:spcBef>
              <a:spcAft>
                <a:spcPts val="0"/>
              </a:spcAft>
              <a:buClr>
                <a:schemeClr val="accent6"/>
              </a:buClr>
              <a:buSzPts val="1350"/>
              <a:buChar char="•"/>
              <a:defRPr/>
            </a:lvl4pPr>
            <a:lvl5pPr marL="2285943" lvl="4" indent="-331462" algn="l">
              <a:lnSpc>
                <a:spcPct val="90000"/>
              </a:lnSpc>
              <a:spcBef>
                <a:spcPts val="300"/>
              </a:spcBef>
              <a:spcAft>
                <a:spcPts val="0"/>
              </a:spcAft>
              <a:buClr>
                <a:schemeClr val="dk1"/>
              </a:buClr>
              <a:buSzPts val="1620"/>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7" name="Google Shape;17;p10"/>
          <p:cNvSpPr/>
          <p:nvPr/>
        </p:nvSpPr>
        <p:spPr>
          <a:xfrm>
            <a:off x="1" y="0"/>
            <a:ext cx="179294"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66036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Cover">
  <p:cSld name="Cover">
    <p:spTree>
      <p:nvGrpSpPr>
        <p:cNvPr id="1" name="Shape 15"/>
        <p:cNvGrpSpPr/>
        <p:nvPr/>
      </p:nvGrpSpPr>
      <p:grpSpPr>
        <a:xfrm>
          <a:off x="0" y="0"/>
          <a:ext cx="0" cy="0"/>
          <a:chOff x="0" y="0"/>
          <a:chExt cx="0" cy="0"/>
        </a:xfrm>
      </p:grpSpPr>
      <p:pic>
        <p:nvPicPr>
          <p:cNvPr id="16" name="Google Shape;16;p2" descr="A picture containing floor&#10;&#10;Description automatically generated"/>
          <p:cNvPicPr preferRelativeResize="0"/>
          <p:nvPr/>
        </p:nvPicPr>
        <p:blipFill rotWithShape="1">
          <a:blip r:embed="rId2">
            <a:alphaModFix/>
          </a:blip>
          <a:srcRect l="6000" t="8342" r="43476" b="33822"/>
          <a:stretch/>
        </p:blipFill>
        <p:spPr>
          <a:xfrm>
            <a:off x="2394109" y="-10485"/>
            <a:ext cx="6749891" cy="5153985"/>
          </a:xfrm>
          <a:custGeom>
            <a:avLst/>
            <a:gdLst/>
            <a:ahLst/>
            <a:cxnLst/>
            <a:rect l="l" t="t" r="r" b="b"/>
            <a:pathLst>
              <a:path w="8999854" h="6871980" extrusionOk="0">
                <a:moveTo>
                  <a:pt x="0" y="0"/>
                </a:moveTo>
                <a:lnTo>
                  <a:pt x="6445616" y="0"/>
                </a:lnTo>
                <a:lnTo>
                  <a:pt x="8999854" y="1787025"/>
                </a:lnTo>
                <a:lnTo>
                  <a:pt x="8999854" y="5085019"/>
                </a:lnTo>
                <a:lnTo>
                  <a:pt x="6443798" y="6871980"/>
                </a:lnTo>
                <a:lnTo>
                  <a:pt x="6830" y="6871980"/>
                </a:lnTo>
                <a:lnTo>
                  <a:pt x="4911484" y="3436637"/>
                </a:lnTo>
                <a:close/>
              </a:path>
            </a:pathLst>
          </a:custGeom>
          <a:noFill/>
          <a:ln>
            <a:noFill/>
          </a:ln>
        </p:spPr>
      </p:pic>
      <p:grpSp>
        <p:nvGrpSpPr>
          <p:cNvPr id="17" name="Google Shape;17;p2"/>
          <p:cNvGrpSpPr/>
          <p:nvPr/>
        </p:nvGrpSpPr>
        <p:grpSpPr>
          <a:xfrm>
            <a:off x="4143201" y="1695475"/>
            <a:ext cx="4370959" cy="1752550"/>
            <a:chOff x="5283199" y="2561298"/>
            <a:chExt cx="5764429" cy="2311266"/>
          </a:xfrm>
        </p:grpSpPr>
        <p:sp>
          <p:nvSpPr>
            <p:cNvPr id="18" name="Google Shape;18;p2"/>
            <p:cNvSpPr/>
            <p:nvPr/>
          </p:nvSpPr>
          <p:spPr>
            <a:xfrm>
              <a:off x="5283199" y="2561298"/>
              <a:ext cx="2773520" cy="2311266"/>
            </a:xfrm>
            <a:custGeom>
              <a:avLst/>
              <a:gdLst/>
              <a:ahLst/>
              <a:cxnLst/>
              <a:rect l="l" t="t" r="r" b="b"/>
              <a:pathLst>
                <a:path w="2773520" h="2311266" extrusionOk="0">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rgbClr val="373636"/>
                </a:solidFill>
                <a:latin typeface="Calibri"/>
                <a:ea typeface="Calibri"/>
                <a:cs typeface="Calibri"/>
                <a:sym typeface="Calibri"/>
              </a:endParaRPr>
            </a:p>
          </p:txBody>
        </p:sp>
        <p:sp>
          <p:nvSpPr>
            <p:cNvPr id="19" name="Google Shape;19;p2"/>
            <p:cNvSpPr/>
            <p:nvPr/>
          </p:nvSpPr>
          <p:spPr>
            <a:xfrm>
              <a:off x="9733439" y="2965098"/>
              <a:ext cx="1314189" cy="1503664"/>
            </a:xfrm>
            <a:custGeom>
              <a:avLst/>
              <a:gdLst/>
              <a:ahLst/>
              <a:cxnLst/>
              <a:rect l="l" t="t" r="r" b="b"/>
              <a:pathLst>
                <a:path w="1314189" h="1503664" extrusionOk="0">
                  <a:moveTo>
                    <a:pt x="0" y="1169046"/>
                  </a:moveTo>
                  <a:lnTo>
                    <a:pt x="596666" y="751126"/>
                  </a:lnTo>
                  <a:lnTo>
                    <a:pt x="1412" y="334618"/>
                  </a:lnTo>
                  <a:lnTo>
                    <a:pt x="240586" y="0"/>
                  </a:lnTo>
                  <a:lnTo>
                    <a:pt x="1314189" y="751126"/>
                  </a:lnTo>
                  <a:lnTo>
                    <a:pt x="237763" y="150366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rgbClr val="373636"/>
                </a:solidFill>
                <a:latin typeface="Calibri"/>
                <a:ea typeface="Calibri"/>
                <a:cs typeface="Calibri"/>
                <a:sym typeface="Calibri"/>
              </a:endParaRPr>
            </a:p>
          </p:txBody>
        </p:sp>
      </p:grpSp>
      <p:pic>
        <p:nvPicPr>
          <p:cNvPr id="20" name="Google Shape;20;p2" descr="A picture containing text&#10;&#10;Description automatically generated"/>
          <p:cNvPicPr preferRelativeResize="0"/>
          <p:nvPr/>
        </p:nvPicPr>
        <p:blipFill rotWithShape="1">
          <a:blip r:embed="rId3">
            <a:alphaModFix/>
          </a:blip>
          <a:srcRect/>
          <a:stretch/>
        </p:blipFill>
        <p:spPr>
          <a:xfrm>
            <a:off x="4572000" y="4175227"/>
            <a:ext cx="2589077" cy="651672"/>
          </a:xfrm>
          <a:prstGeom prst="rect">
            <a:avLst/>
          </a:prstGeom>
          <a:noFill/>
          <a:ln>
            <a:noFill/>
          </a:ln>
        </p:spPr>
      </p:pic>
      <p:sp>
        <p:nvSpPr>
          <p:cNvPr id="21" name="Google Shape;21;p2"/>
          <p:cNvSpPr txBox="1">
            <a:spLocks noGrp="1"/>
          </p:cNvSpPr>
          <p:nvPr>
            <p:ph type="ctrTitle"/>
          </p:nvPr>
        </p:nvSpPr>
        <p:spPr>
          <a:xfrm>
            <a:off x="629841" y="1099843"/>
            <a:ext cx="3102995" cy="1553901"/>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4800"/>
              <a:buFont typeface="Arial"/>
              <a:buNone/>
              <a:defRPr sz="36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body" idx="1"/>
          </p:nvPr>
        </p:nvSpPr>
        <p:spPr>
          <a:xfrm>
            <a:off x="629841" y="2672212"/>
            <a:ext cx="3102995" cy="1091804"/>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sz="1800"/>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2"/>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latin typeface="Arial"/>
                <a:ea typeface="Arial"/>
                <a:cs typeface="Arial"/>
                <a:sym typeface="Arial"/>
              </a:defRPr>
            </a:lvl1pPr>
            <a:lvl2pPr marL="0" lvl="1" indent="0" algn="r">
              <a:lnSpc>
                <a:spcPct val="100000"/>
              </a:lnSpc>
              <a:spcBef>
                <a:spcPts val="0"/>
              </a:spcBef>
              <a:spcAft>
                <a:spcPts val="0"/>
              </a:spcAft>
              <a:buNone/>
              <a:defRPr sz="900" b="1" i="0" u="none" strike="noStrike" cap="none">
                <a:latin typeface="Arial"/>
                <a:ea typeface="Arial"/>
                <a:cs typeface="Arial"/>
                <a:sym typeface="Arial"/>
              </a:defRPr>
            </a:lvl2pPr>
            <a:lvl3pPr marL="0" lvl="2" indent="0" algn="r">
              <a:lnSpc>
                <a:spcPct val="100000"/>
              </a:lnSpc>
              <a:spcBef>
                <a:spcPts val="0"/>
              </a:spcBef>
              <a:spcAft>
                <a:spcPts val="0"/>
              </a:spcAft>
              <a:buNone/>
              <a:defRPr sz="900" b="1" i="0" u="none" strike="noStrike" cap="none">
                <a:latin typeface="Arial"/>
                <a:ea typeface="Arial"/>
                <a:cs typeface="Arial"/>
                <a:sym typeface="Arial"/>
              </a:defRPr>
            </a:lvl3pPr>
            <a:lvl4pPr marL="0" lvl="3" indent="0" algn="r">
              <a:lnSpc>
                <a:spcPct val="100000"/>
              </a:lnSpc>
              <a:spcBef>
                <a:spcPts val="0"/>
              </a:spcBef>
              <a:spcAft>
                <a:spcPts val="0"/>
              </a:spcAft>
              <a:buNone/>
              <a:defRPr sz="900" b="1" i="0" u="none" strike="noStrike" cap="none">
                <a:latin typeface="Arial"/>
                <a:ea typeface="Arial"/>
                <a:cs typeface="Arial"/>
                <a:sym typeface="Arial"/>
              </a:defRPr>
            </a:lvl4pPr>
            <a:lvl5pPr marL="0" lvl="4" indent="0" algn="r">
              <a:lnSpc>
                <a:spcPct val="100000"/>
              </a:lnSpc>
              <a:spcBef>
                <a:spcPts val="0"/>
              </a:spcBef>
              <a:spcAft>
                <a:spcPts val="0"/>
              </a:spcAft>
              <a:buNone/>
              <a:defRPr sz="900" b="1" i="0" u="none" strike="noStrike" cap="none">
                <a:latin typeface="Arial"/>
                <a:ea typeface="Arial"/>
                <a:cs typeface="Arial"/>
                <a:sym typeface="Arial"/>
              </a:defRPr>
            </a:lvl5pPr>
            <a:lvl6pPr marL="0" lvl="5" indent="0" algn="r">
              <a:lnSpc>
                <a:spcPct val="100000"/>
              </a:lnSpc>
              <a:spcBef>
                <a:spcPts val="0"/>
              </a:spcBef>
              <a:spcAft>
                <a:spcPts val="0"/>
              </a:spcAft>
              <a:buNone/>
              <a:defRPr sz="900" b="1" i="0" u="none" strike="noStrike" cap="none">
                <a:latin typeface="Arial"/>
                <a:ea typeface="Arial"/>
                <a:cs typeface="Arial"/>
                <a:sym typeface="Arial"/>
              </a:defRPr>
            </a:lvl6pPr>
            <a:lvl7pPr marL="0" lvl="6" indent="0" algn="r">
              <a:lnSpc>
                <a:spcPct val="100000"/>
              </a:lnSpc>
              <a:spcBef>
                <a:spcPts val="0"/>
              </a:spcBef>
              <a:spcAft>
                <a:spcPts val="0"/>
              </a:spcAft>
              <a:buNone/>
              <a:defRPr sz="900" b="1" i="0" u="none" strike="noStrike" cap="none">
                <a:latin typeface="Arial"/>
                <a:ea typeface="Arial"/>
                <a:cs typeface="Arial"/>
                <a:sym typeface="Arial"/>
              </a:defRPr>
            </a:lvl7pPr>
            <a:lvl8pPr marL="0" lvl="7" indent="0" algn="r">
              <a:lnSpc>
                <a:spcPct val="100000"/>
              </a:lnSpc>
              <a:spcBef>
                <a:spcPts val="0"/>
              </a:spcBef>
              <a:spcAft>
                <a:spcPts val="0"/>
              </a:spcAft>
              <a:buNone/>
              <a:defRPr sz="900" b="1" i="0" u="none" strike="noStrike" cap="none">
                <a:latin typeface="Arial"/>
                <a:ea typeface="Arial"/>
                <a:cs typeface="Arial"/>
                <a:sym typeface="Arial"/>
              </a:defRPr>
            </a:lvl8pPr>
            <a:lvl9pPr marL="0" lvl="8" indent="0" algn="r">
              <a:lnSpc>
                <a:spcPct val="100000"/>
              </a:lnSpc>
              <a:spcBef>
                <a:spcPts val="0"/>
              </a:spcBef>
              <a:spcAft>
                <a:spcPts val="0"/>
              </a:spcAft>
              <a:buNone/>
              <a:defRPr sz="900" b="1"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ussenTitel Patroon">
  <p:cSld name="TussenTitel Patroon">
    <p:spTree>
      <p:nvGrpSpPr>
        <p:cNvPr id="1" name="Shape 24"/>
        <p:cNvGrpSpPr/>
        <p:nvPr/>
      </p:nvGrpSpPr>
      <p:grpSpPr>
        <a:xfrm>
          <a:off x="0" y="0"/>
          <a:ext cx="0" cy="0"/>
          <a:chOff x="0" y="0"/>
          <a:chExt cx="0" cy="0"/>
        </a:xfrm>
      </p:grpSpPr>
      <p:grpSp>
        <p:nvGrpSpPr>
          <p:cNvPr id="25" name="Google Shape;25;p3"/>
          <p:cNvGrpSpPr/>
          <p:nvPr/>
        </p:nvGrpSpPr>
        <p:grpSpPr>
          <a:xfrm>
            <a:off x="-1" y="1"/>
            <a:ext cx="9144002" cy="5143500"/>
            <a:chOff x="705255" y="97277"/>
            <a:chExt cx="5836597" cy="3283085"/>
          </a:xfrm>
        </p:grpSpPr>
        <p:pic>
          <p:nvPicPr>
            <p:cNvPr id="26" name="Google Shape;26;p3"/>
            <p:cNvPicPr preferRelativeResize="0"/>
            <p:nvPr/>
          </p:nvPicPr>
          <p:blipFill rotWithShape="1">
            <a:blip r:embed="rId2">
              <a:alphaModFix/>
            </a:blip>
            <a:srcRect l="45730" t="42477" r="51216" b="51808"/>
            <a:stretch/>
          </p:blipFill>
          <p:spPr>
            <a:xfrm>
              <a:off x="705255" y="97277"/>
              <a:ext cx="5836597" cy="3283084"/>
            </a:xfrm>
            <a:prstGeom prst="rect">
              <a:avLst/>
            </a:prstGeom>
            <a:noFill/>
            <a:ln>
              <a:noFill/>
            </a:ln>
          </p:spPr>
        </p:pic>
        <p:pic>
          <p:nvPicPr>
            <p:cNvPr id="27" name="Google Shape;27;p3"/>
            <p:cNvPicPr preferRelativeResize="0"/>
            <p:nvPr/>
          </p:nvPicPr>
          <p:blipFill rotWithShape="1">
            <a:blip r:embed="rId3">
              <a:alphaModFix/>
            </a:blip>
            <a:srcRect l="48318" t="42477" r="48629" b="51808"/>
            <a:stretch/>
          </p:blipFill>
          <p:spPr>
            <a:xfrm flipH="1">
              <a:off x="705255" y="97277"/>
              <a:ext cx="5836597" cy="3283085"/>
            </a:xfrm>
            <a:prstGeom prst="rect">
              <a:avLst/>
            </a:prstGeom>
            <a:noFill/>
            <a:ln>
              <a:noFill/>
            </a:ln>
          </p:spPr>
        </p:pic>
      </p:grpSp>
      <p:sp>
        <p:nvSpPr>
          <p:cNvPr id="28" name="Google Shape;28;p3"/>
          <p:cNvSpPr txBox="1">
            <a:spLocks noGrp="1"/>
          </p:cNvSpPr>
          <p:nvPr>
            <p:ph type="body" idx="1"/>
          </p:nvPr>
        </p:nvSpPr>
        <p:spPr>
          <a:xfrm>
            <a:off x="3844801" y="3268980"/>
            <a:ext cx="5299201" cy="1029577"/>
          </a:xfrm>
          <a:prstGeom prst="rect">
            <a:avLst/>
          </a:prstGeom>
          <a:solidFill>
            <a:srgbClr val="FFEB00"/>
          </a:solidFill>
          <a:ln>
            <a:noFill/>
          </a:ln>
        </p:spPr>
        <p:txBody>
          <a:bodyPr spcFirstLastPara="1" wrap="square" lIns="216000" tIns="216000" rIns="792000" bIns="216000" anchor="ctr" anchorCtr="0">
            <a:normAutofit/>
          </a:bodyPr>
          <a:lstStyle>
            <a:lvl1pPr marL="342900" lvl="0" indent="-171450" algn="l">
              <a:lnSpc>
                <a:spcPct val="90000"/>
              </a:lnSpc>
              <a:spcBef>
                <a:spcPts val="750"/>
              </a:spcBef>
              <a:spcAft>
                <a:spcPts val="0"/>
              </a:spcAft>
              <a:buClr>
                <a:schemeClr val="dk1"/>
              </a:buClr>
              <a:buSzPts val="4800"/>
              <a:buFont typeface="Arial"/>
              <a:buNone/>
              <a:defRPr sz="3600" b="1">
                <a:solidFill>
                  <a:schemeClr val="dk1"/>
                </a:solidFill>
                <a:latin typeface="Arial"/>
                <a:ea typeface="Arial"/>
                <a:cs typeface="Arial"/>
                <a:sym typeface="Arial"/>
              </a:defRPr>
            </a:lvl1pPr>
            <a:lvl2pPr marL="685800" lvl="1"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2pPr>
            <a:lvl3pPr marL="1028700" lvl="2"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3pPr>
            <a:lvl4pPr marL="1371600" lvl="3"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4pPr>
            <a:lvl5pPr marL="1714500" lvl="4"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9" name="Google Shape;29;p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30" name="Google Shape;30;p3"/>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latin typeface="Arial"/>
                <a:ea typeface="Arial"/>
                <a:cs typeface="Arial"/>
                <a:sym typeface="Arial"/>
              </a:defRPr>
            </a:lvl1pPr>
            <a:lvl2pPr marL="0" lvl="1" indent="0" algn="r">
              <a:lnSpc>
                <a:spcPct val="100000"/>
              </a:lnSpc>
              <a:spcBef>
                <a:spcPts val="0"/>
              </a:spcBef>
              <a:spcAft>
                <a:spcPts val="0"/>
              </a:spcAft>
              <a:buNone/>
              <a:defRPr sz="900" b="1" i="0" u="none" strike="noStrike" cap="none">
                <a:latin typeface="Arial"/>
                <a:ea typeface="Arial"/>
                <a:cs typeface="Arial"/>
                <a:sym typeface="Arial"/>
              </a:defRPr>
            </a:lvl2pPr>
            <a:lvl3pPr marL="0" lvl="2" indent="0" algn="r">
              <a:lnSpc>
                <a:spcPct val="100000"/>
              </a:lnSpc>
              <a:spcBef>
                <a:spcPts val="0"/>
              </a:spcBef>
              <a:spcAft>
                <a:spcPts val="0"/>
              </a:spcAft>
              <a:buNone/>
              <a:defRPr sz="900" b="1" i="0" u="none" strike="noStrike" cap="none">
                <a:latin typeface="Arial"/>
                <a:ea typeface="Arial"/>
                <a:cs typeface="Arial"/>
                <a:sym typeface="Arial"/>
              </a:defRPr>
            </a:lvl3pPr>
            <a:lvl4pPr marL="0" lvl="3" indent="0" algn="r">
              <a:lnSpc>
                <a:spcPct val="100000"/>
              </a:lnSpc>
              <a:spcBef>
                <a:spcPts val="0"/>
              </a:spcBef>
              <a:spcAft>
                <a:spcPts val="0"/>
              </a:spcAft>
              <a:buNone/>
              <a:defRPr sz="900" b="1" i="0" u="none" strike="noStrike" cap="none">
                <a:latin typeface="Arial"/>
                <a:ea typeface="Arial"/>
                <a:cs typeface="Arial"/>
                <a:sym typeface="Arial"/>
              </a:defRPr>
            </a:lvl4pPr>
            <a:lvl5pPr marL="0" lvl="4" indent="0" algn="r">
              <a:lnSpc>
                <a:spcPct val="100000"/>
              </a:lnSpc>
              <a:spcBef>
                <a:spcPts val="0"/>
              </a:spcBef>
              <a:spcAft>
                <a:spcPts val="0"/>
              </a:spcAft>
              <a:buNone/>
              <a:defRPr sz="900" b="1" i="0" u="none" strike="noStrike" cap="none">
                <a:latin typeface="Arial"/>
                <a:ea typeface="Arial"/>
                <a:cs typeface="Arial"/>
                <a:sym typeface="Arial"/>
              </a:defRPr>
            </a:lvl5pPr>
            <a:lvl6pPr marL="0" lvl="5" indent="0" algn="r">
              <a:lnSpc>
                <a:spcPct val="100000"/>
              </a:lnSpc>
              <a:spcBef>
                <a:spcPts val="0"/>
              </a:spcBef>
              <a:spcAft>
                <a:spcPts val="0"/>
              </a:spcAft>
              <a:buNone/>
              <a:defRPr sz="900" b="1" i="0" u="none" strike="noStrike" cap="none">
                <a:latin typeface="Arial"/>
                <a:ea typeface="Arial"/>
                <a:cs typeface="Arial"/>
                <a:sym typeface="Arial"/>
              </a:defRPr>
            </a:lvl6pPr>
            <a:lvl7pPr marL="0" lvl="6" indent="0" algn="r">
              <a:lnSpc>
                <a:spcPct val="100000"/>
              </a:lnSpc>
              <a:spcBef>
                <a:spcPts val="0"/>
              </a:spcBef>
              <a:spcAft>
                <a:spcPts val="0"/>
              </a:spcAft>
              <a:buNone/>
              <a:defRPr sz="900" b="1" i="0" u="none" strike="noStrike" cap="none">
                <a:latin typeface="Arial"/>
                <a:ea typeface="Arial"/>
                <a:cs typeface="Arial"/>
                <a:sym typeface="Arial"/>
              </a:defRPr>
            </a:lvl7pPr>
            <a:lvl8pPr marL="0" lvl="7" indent="0" algn="r">
              <a:lnSpc>
                <a:spcPct val="100000"/>
              </a:lnSpc>
              <a:spcBef>
                <a:spcPts val="0"/>
              </a:spcBef>
              <a:spcAft>
                <a:spcPts val="0"/>
              </a:spcAft>
              <a:buNone/>
              <a:defRPr sz="900" b="1" i="0" u="none" strike="noStrike" cap="none">
                <a:latin typeface="Arial"/>
                <a:ea typeface="Arial"/>
                <a:cs typeface="Arial"/>
                <a:sym typeface="Arial"/>
              </a:defRPr>
            </a:lvl8pPr>
            <a:lvl9pPr marL="0" lvl="8" indent="0" algn="r">
              <a:lnSpc>
                <a:spcPct val="100000"/>
              </a:lnSpc>
              <a:spcBef>
                <a:spcPts val="0"/>
              </a:spcBef>
              <a:spcAft>
                <a:spcPts val="0"/>
              </a:spcAft>
              <a:buNone/>
              <a:defRPr sz="900" b="1"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1_TussenTitelFoto_02">
  <p:cSld name="1_TussenTitelFoto_02">
    <p:spTree>
      <p:nvGrpSpPr>
        <p:cNvPr id="1" name="Shape 31"/>
        <p:cNvGrpSpPr/>
        <p:nvPr/>
      </p:nvGrpSpPr>
      <p:grpSpPr>
        <a:xfrm>
          <a:off x="0" y="0"/>
          <a:ext cx="0" cy="0"/>
          <a:chOff x="0" y="0"/>
          <a:chExt cx="0" cy="0"/>
        </a:xfrm>
      </p:grpSpPr>
      <p:sp>
        <p:nvSpPr>
          <p:cNvPr id="32" name="Google Shape;32;p4"/>
          <p:cNvSpPr>
            <a:spLocks noGrp="1"/>
          </p:cNvSpPr>
          <p:nvPr>
            <p:ph type="pic" idx="2"/>
          </p:nvPr>
        </p:nvSpPr>
        <p:spPr>
          <a:xfrm>
            <a:off x="179296" y="0"/>
            <a:ext cx="8964704" cy="5143500"/>
          </a:xfrm>
          <a:prstGeom prst="rect">
            <a:avLst/>
          </a:prstGeom>
          <a:noFill/>
          <a:ln>
            <a:noFill/>
          </a:ln>
        </p:spPr>
      </p:sp>
      <p:sp>
        <p:nvSpPr>
          <p:cNvPr id="33" name="Google Shape;33;p4"/>
          <p:cNvSpPr txBox="1">
            <a:spLocks noGrp="1"/>
          </p:cNvSpPr>
          <p:nvPr>
            <p:ph type="body" idx="1"/>
          </p:nvPr>
        </p:nvSpPr>
        <p:spPr>
          <a:xfrm>
            <a:off x="3844801" y="3456440"/>
            <a:ext cx="5299201" cy="842117"/>
          </a:xfrm>
          <a:prstGeom prst="rect">
            <a:avLst/>
          </a:prstGeom>
          <a:solidFill>
            <a:srgbClr val="FFEB00"/>
          </a:solidFill>
          <a:ln>
            <a:noFill/>
          </a:ln>
        </p:spPr>
        <p:txBody>
          <a:bodyPr spcFirstLastPara="1" wrap="square" lIns="0" tIns="45700" rIns="0"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2pPr>
            <a:lvl3pPr marL="1028700" lvl="2"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3pPr>
            <a:lvl4pPr marL="1371600" lvl="3"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4pPr>
            <a:lvl5pPr marL="1714500" lvl="4"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4" name="Google Shape;34;p4"/>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_Algemeen_01">
  <p:cSld name="1_Algemeen_01">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628650" y="273844"/>
            <a:ext cx="7886700" cy="52763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628650" y="1409326"/>
            <a:ext cx="7886700" cy="3223397"/>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8" name="Google Shape;38;p5"/>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0" name="Google Shape;40;p5"/>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41" name="Google Shape;41;p5"/>
          <p:cNvSpPr txBox="1">
            <a:spLocks noGrp="1"/>
          </p:cNvSpPr>
          <p:nvPr>
            <p:ph type="body" idx="2"/>
          </p:nvPr>
        </p:nvSpPr>
        <p:spPr>
          <a:xfrm>
            <a:off x="628651" y="931163"/>
            <a:ext cx="7886699" cy="348478"/>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ulleted">
  <p:cSld name="Bulleted">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628650" y="273844"/>
            <a:ext cx="7886700" cy="813197"/>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628650" y="1194197"/>
            <a:ext cx="7886700" cy="3438525"/>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1800"/>
              <a:buNone/>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 name="Google Shape;45;p6"/>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6" name="Google Shape;46;p6"/>
          <p:cNvSpPr txBox="1">
            <a:spLocks noGrp="1"/>
          </p:cNvSpPr>
          <p:nvPr>
            <p:ph type="body" idx="2"/>
          </p:nvPr>
        </p:nvSpPr>
        <p:spPr>
          <a:xfrm>
            <a:off x="160631" y="576316"/>
            <a:ext cx="8753475" cy="527283"/>
          </a:xfrm>
          <a:prstGeom prst="rect">
            <a:avLst/>
          </a:prstGeom>
          <a:noFill/>
          <a:ln>
            <a:noFill/>
          </a:ln>
        </p:spPr>
        <p:txBody>
          <a:bodyPr spcFirstLastPara="1" wrap="square" lIns="0" tIns="45700" rIns="0" bIns="45700" anchor="t" anchorCtr="0">
            <a:spAutoFit/>
          </a:bodyPr>
          <a:lstStyle>
            <a:lvl1pPr marL="342900" lvl="0" indent="-171450" algn="l">
              <a:lnSpc>
                <a:spcPct val="90000"/>
              </a:lnSpc>
              <a:spcBef>
                <a:spcPts val="750"/>
              </a:spcBef>
              <a:spcAft>
                <a:spcPts val="0"/>
              </a:spcAft>
              <a:buClr>
                <a:schemeClr val="dk1"/>
              </a:buClr>
              <a:buSzPts val="2400"/>
              <a:buFont typeface="Arial"/>
              <a:buNone/>
              <a:defRPr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 name="Google Shape;50;p7"/>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2" name="Google Shape;52;p7"/>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3" name="Google Shape;53;p7"/>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05"/>
        <p:cNvGrpSpPr/>
        <p:nvPr/>
      </p:nvGrpSpPr>
      <p:grpSpPr>
        <a:xfrm>
          <a:off x="0" y="0"/>
          <a:ext cx="0" cy="0"/>
          <a:chOff x="0" y="0"/>
          <a:chExt cx="0" cy="0"/>
        </a:xfrm>
      </p:grpSpPr>
      <p:pic>
        <p:nvPicPr>
          <p:cNvPr id="106" name="Google Shape;106;p5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07" name="Google Shape;107;p5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8" name="Google Shape;108;p5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09" name="Google Shape;109;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matchingName="Cover + Foto">
  <p:cSld name="Cover + Foto">
    <p:spTree>
      <p:nvGrpSpPr>
        <p:cNvPr id="1" name="Shape 54"/>
        <p:cNvGrpSpPr/>
        <p:nvPr/>
      </p:nvGrpSpPr>
      <p:grpSpPr>
        <a:xfrm>
          <a:off x="0" y="0"/>
          <a:ext cx="0" cy="0"/>
          <a:chOff x="0" y="0"/>
          <a:chExt cx="0" cy="0"/>
        </a:xfrm>
      </p:grpSpPr>
      <p:sp>
        <p:nvSpPr>
          <p:cNvPr id="55" name="Google Shape;55;p8"/>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latin typeface="Arial"/>
                <a:ea typeface="Arial"/>
                <a:cs typeface="Arial"/>
                <a:sym typeface="Arial"/>
              </a:defRPr>
            </a:lvl1pPr>
            <a:lvl2pPr marL="0" lvl="1" indent="0" algn="r">
              <a:lnSpc>
                <a:spcPct val="100000"/>
              </a:lnSpc>
              <a:spcBef>
                <a:spcPts val="0"/>
              </a:spcBef>
              <a:spcAft>
                <a:spcPts val="0"/>
              </a:spcAft>
              <a:buNone/>
              <a:defRPr sz="900" b="1" i="0" u="none" strike="noStrike" cap="none">
                <a:latin typeface="Arial"/>
                <a:ea typeface="Arial"/>
                <a:cs typeface="Arial"/>
                <a:sym typeface="Arial"/>
              </a:defRPr>
            </a:lvl2pPr>
            <a:lvl3pPr marL="0" lvl="2" indent="0" algn="r">
              <a:lnSpc>
                <a:spcPct val="100000"/>
              </a:lnSpc>
              <a:spcBef>
                <a:spcPts val="0"/>
              </a:spcBef>
              <a:spcAft>
                <a:spcPts val="0"/>
              </a:spcAft>
              <a:buNone/>
              <a:defRPr sz="900" b="1" i="0" u="none" strike="noStrike" cap="none">
                <a:latin typeface="Arial"/>
                <a:ea typeface="Arial"/>
                <a:cs typeface="Arial"/>
                <a:sym typeface="Arial"/>
              </a:defRPr>
            </a:lvl3pPr>
            <a:lvl4pPr marL="0" lvl="3" indent="0" algn="r">
              <a:lnSpc>
                <a:spcPct val="100000"/>
              </a:lnSpc>
              <a:spcBef>
                <a:spcPts val="0"/>
              </a:spcBef>
              <a:spcAft>
                <a:spcPts val="0"/>
              </a:spcAft>
              <a:buNone/>
              <a:defRPr sz="900" b="1" i="0" u="none" strike="noStrike" cap="none">
                <a:latin typeface="Arial"/>
                <a:ea typeface="Arial"/>
                <a:cs typeface="Arial"/>
                <a:sym typeface="Arial"/>
              </a:defRPr>
            </a:lvl4pPr>
            <a:lvl5pPr marL="0" lvl="4" indent="0" algn="r">
              <a:lnSpc>
                <a:spcPct val="100000"/>
              </a:lnSpc>
              <a:spcBef>
                <a:spcPts val="0"/>
              </a:spcBef>
              <a:spcAft>
                <a:spcPts val="0"/>
              </a:spcAft>
              <a:buNone/>
              <a:defRPr sz="900" b="1" i="0" u="none" strike="noStrike" cap="none">
                <a:latin typeface="Arial"/>
                <a:ea typeface="Arial"/>
                <a:cs typeface="Arial"/>
                <a:sym typeface="Arial"/>
              </a:defRPr>
            </a:lvl5pPr>
            <a:lvl6pPr marL="0" lvl="5" indent="0" algn="r">
              <a:lnSpc>
                <a:spcPct val="100000"/>
              </a:lnSpc>
              <a:spcBef>
                <a:spcPts val="0"/>
              </a:spcBef>
              <a:spcAft>
                <a:spcPts val="0"/>
              </a:spcAft>
              <a:buNone/>
              <a:defRPr sz="900" b="1" i="0" u="none" strike="noStrike" cap="none">
                <a:latin typeface="Arial"/>
                <a:ea typeface="Arial"/>
                <a:cs typeface="Arial"/>
                <a:sym typeface="Arial"/>
              </a:defRPr>
            </a:lvl6pPr>
            <a:lvl7pPr marL="0" lvl="6" indent="0" algn="r">
              <a:lnSpc>
                <a:spcPct val="100000"/>
              </a:lnSpc>
              <a:spcBef>
                <a:spcPts val="0"/>
              </a:spcBef>
              <a:spcAft>
                <a:spcPts val="0"/>
              </a:spcAft>
              <a:buNone/>
              <a:defRPr sz="900" b="1" i="0" u="none" strike="noStrike" cap="none">
                <a:latin typeface="Arial"/>
                <a:ea typeface="Arial"/>
                <a:cs typeface="Arial"/>
                <a:sym typeface="Arial"/>
              </a:defRPr>
            </a:lvl7pPr>
            <a:lvl8pPr marL="0" lvl="7" indent="0" algn="r">
              <a:lnSpc>
                <a:spcPct val="100000"/>
              </a:lnSpc>
              <a:spcBef>
                <a:spcPts val="0"/>
              </a:spcBef>
              <a:spcAft>
                <a:spcPts val="0"/>
              </a:spcAft>
              <a:buNone/>
              <a:defRPr sz="900" b="1" i="0" u="none" strike="noStrike" cap="none">
                <a:latin typeface="Arial"/>
                <a:ea typeface="Arial"/>
                <a:cs typeface="Arial"/>
                <a:sym typeface="Arial"/>
              </a:defRPr>
            </a:lvl8pPr>
            <a:lvl9pPr marL="0" lvl="8" indent="0" algn="r">
              <a:lnSpc>
                <a:spcPct val="100000"/>
              </a:lnSpc>
              <a:spcBef>
                <a:spcPts val="0"/>
              </a:spcBef>
              <a:spcAft>
                <a:spcPts val="0"/>
              </a:spcAft>
              <a:buNone/>
              <a:defRPr sz="900" b="1"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6" name="Google Shape;56;p8"/>
          <p:cNvSpPr/>
          <p:nvPr/>
        </p:nvSpPr>
        <p:spPr>
          <a:xfrm>
            <a:off x="0" y="1"/>
            <a:ext cx="6178217" cy="5143499"/>
          </a:xfrm>
          <a:custGeom>
            <a:avLst/>
            <a:gdLst/>
            <a:ahLst/>
            <a:cxnLst/>
            <a:rect l="l" t="t" r="r" b="b"/>
            <a:pathLst>
              <a:path w="8237622" h="6857999" extrusionOk="0">
                <a:moveTo>
                  <a:pt x="0" y="0"/>
                </a:moveTo>
                <a:lnTo>
                  <a:pt x="5883438" y="0"/>
                </a:lnTo>
                <a:lnTo>
                  <a:pt x="8237622" y="6857999"/>
                </a:lnTo>
                <a:lnTo>
                  <a:pt x="0" y="6857999"/>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 name="Google Shape;57;p8"/>
          <p:cNvSpPr>
            <a:spLocks noGrp="1"/>
          </p:cNvSpPr>
          <p:nvPr>
            <p:ph type="pic" idx="2"/>
          </p:nvPr>
        </p:nvSpPr>
        <p:spPr>
          <a:xfrm>
            <a:off x="4412640" y="178"/>
            <a:ext cx="4731360" cy="5143322"/>
          </a:xfrm>
          <a:prstGeom prst="rect">
            <a:avLst/>
          </a:prstGeom>
          <a:noFill/>
          <a:ln>
            <a:noFill/>
          </a:ln>
        </p:spPr>
      </p:sp>
      <p:pic>
        <p:nvPicPr>
          <p:cNvPr id="58" name="Google Shape;58;p8"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
        <p:nvSpPr>
          <p:cNvPr id="59" name="Google Shape;59;p8"/>
          <p:cNvSpPr txBox="1">
            <a:spLocks noGrp="1"/>
          </p:cNvSpPr>
          <p:nvPr>
            <p:ph type="ctrTitle"/>
          </p:nvPr>
        </p:nvSpPr>
        <p:spPr>
          <a:xfrm>
            <a:off x="629842" y="943585"/>
            <a:ext cx="3942159" cy="1553901"/>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4800"/>
              <a:buFont typeface="Arial"/>
              <a:buNone/>
              <a:defRPr sz="36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
          <p:cNvSpPr txBox="1">
            <a:spLocks noGrp="1"/>
          </p:cNvSpPr>
          <p:nvPr>
            <p:ph type="body" idx="1"/>
          </p:nvPr>
        </p:nvSpPr>
        <p:spPr>
          <a:xfrm>
            <a:off x="629842" y="2515954"/>
            <a:ext cx="3942159" cy="1091804"/>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sz="1800">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ussenTitel + Foto 2">
  <p:cSld name="TussenTitel + Foto 2">
    <p:spTree>
      <p:nvGrpSpPr>
        <p:cNvPr id="1" name="Shape 61"/>
        <p:cNvGrpSpPr/>
        <p:nvPr/>
      </p:nvGrpSpPr>
      <p:grpSpPr>
        <a:xfrm>
          <a:off x="0" y="0"/>
          <a:ext cx="0" cy="0"/>
          <a:chOff x="0" y="0"/>
          <a:chExt cx="0" cy="0"/>
        </a:xfrm>
      </p:grpSpPr>
      <p:sp>
        <p:nvSpPr>
          <p:cNvPr id="62" name="Google Shape;62;p9"/>
          <p:cNvSpPr>
            <a:spLocks noGrp="1"/>
          </p:cNvSpPr>
          <p:nvPr>
            <p:ph type="pic" idx="2"/>
          </p:nvPr>
        </p:nvSpPr>
        <p:spPr>
          <a:xfrm>
            <a:off x="179296" y="0"/>
            <a:ext cx="8964704" cy="5143500"/>
          </a:xfrm>
          <a:prstGeom prst="rect">
            <a:avLst/>
          </a:prstGeom>
          <a:noFill/>
          <a:ln>
            <a:noFill/>
          </a:ln>
        </p:spPr>
      </p:sp>
      <p:sp>
        <p:nvSpPr>
          <p:cNvPr id="63" name="Google Shape;63;p9"/>
          <p:cNvSpPr txBox="1">
            <a:spLocks noGrp="1"/>
          </p:cNvSpPr>
          <p:nvPr>
            <p:ph type="body" idx="1"/>
          </p:nvPr>
        </p:nvSpPr>
        <p:spPr>
          <a:xfrm>
            <a:off x="3844801" y="3268980"/>
            <a:ext cx="5299201" cy="1029577"/>
          </a:xfrm>
          <a:prstGeom prst="rect">
            <a:avLst/>
          </a:prstGeom>
          <a:solidFill>
            <a:srgbClr val="FFEB00"/>
          </a:solidFill>
          <a:ln>
            <a:noFill/>
          </a:ln>
        </p:spPr>
        <p:txBody>
          <a:bodyPr spcFirstLastPara="1" wrap="square" lIns="216000" tIns="216000" rIns="792000" bIns="216000" anchor="ctr" anchorCtr="0">
            <a:normAutofit/>
          </a:bodyPr>
          <a:lstStyle>
            <a:lvl1pPr marL="342900" lvl="0" indent="-171450" algn="l">
              <a:lnSpc>
                <a:spcPct val="90000"/>
              </a:lnSpc>
              <a:spcBef>
                <a:spcPts val="750"/>
              </a:spcBef>
              <a:spcAft>
                <a:spcPts val="0"/>
              </a:spcAft>
              <a:buClr>
                <a:schemeClr val="dk1"/>
              </a:buClr>
              <a:buSzPts val="4800"/>
              <a:buFont typeface="Arial"/>
              <a:buNone/>
              <a:defRPr sz="3600" b="1">
                <a:solidFill>
                  <a:schemeClr val="dk1"/>
                </a:solidFill>
                <a:latin typeface="Arial"/>
                <a:ea typeface="Arial"/>
                <a:cs typeface="Arial"/>
                <a:sym typeface="Arial"/>
              </a:defRPr>
            </a:lvl1pPr>
            <a:lvl2pPr marL="685800" lvl="1"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2pPr>
            <a:lvl3pPr marL="1028700" lvl="2"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3pPr>
            <a:lvl4pPr marL="1371600" lvl="3"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4pPr>
            <a:lvl5pPr marL="1714500" lvl="4"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 name="Google Shape;64;p9"/>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 name="Google Shape;65;p9"/>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latin typeface="Arial"/>
                <a:ea typeface="Arial"/>
                <a:cs typeface="Arial"/>
                <a:sym typeface="Arial"/>
              </a:defRPr>
            </a:lvl1pPr>
            <a:lvl2pPr marL="0" lvl="1" indent="0" algn="r">
              <a:lnSpc>
                <a:spcPct val="100000"/>
              </a:lnSpc>
              <a:spcBef>
                <a:spcPts val="0"/>
              </a:spcBef>
              <a:spcAft>
                <a:spcPts val="0"/>
              </a:spcAft>
              <a:buNone/>
              <a:defRPr sz="900" b="1" i="0" u="none" strike="noStrike" cap="none">
                <a:latin typeface="Arial"/>
                <a:ea typeface="Arial"/>
                <a:cs typeface="Arial"/>
                <a:sym typeface="Arial"/>
              </a:defRPr>
            </a:lvl2pPr>
            <a:lvl3pPr marL="0" lvl="2" indent="0" algn="r">
              <a:lnSpc>
                <a:spcPct val="100000"/>
              </a:lnSpc>
              <a:spcBef>
                <a:spcPts val="0"/>
              </a:spcBef>
              <a:spcAft>
                <a:spcPts val="0"/>
              </a:spcAft>
              <a:buNone/>
              <a:defRPr sz="900" b="1" i="0" u="none" strike="noStrike" cap="none">
                <a:latin typeface="Arial"/>
                <a:ea typeface="Arial"/>
                <a:cs typeface="Arial"/>
                <a:sym typeface="Arial"/>
              </a:defRPr>
            </a:lvl3pPr>
            <a:lvl4pPr marL="0" lvl="3" indent="0" algn="r">
              <a:lnSpc>
                <a:spcPct val="100000"/>
              </a:lnSpc>
              <a:spcBef>
                <a:spcPts val="0"/>
              </a:spcBef>
              <a:spcAft>
                <a:spcPts val="0"/>
              </a:spcAft>
              <a:buNone/>
              <a:defRPr sz="900" b="1" i="0" u="none" strike="noStrike" cap="none">
                <a:latin typeface="Arial"/>
                <a:ea typeface="Arial"/>
                <a:cs typeface="Arial"/>
                <a:sym typeface="Arial"/>
              </a:defRPr>
            </a:lvl4pPr>
            <a:lvl5pPr marL="0" lvl="4" indent="0" algn="r">
              <a:lnSpc>
                <a:spcPct val="100000"/>
              </a:lnSpc>
              <a:spcBef>
                <a:spcPts val="0"/>
              </a:spcBef>
              <a:spcAft>
                <a:spcPts val="0"/>
              </a:spcAft>
              <a:buNone/>
              <a:defRPr sz="900" b="1" i="0" u="none" strike="noStrike" cap="none">
                <a:latin typeface="Arial"/>
                <a:ea typeface="Arial"/>
                <a:cs typeface="Arial"/>
                <a:sym typeface="Arial"/>
              </a:defRPr>
            </a:lvl5pPr>
            <a:lvl6pPr marL="0" lvl="5" indent="0" algn="r">
              <a:lnSpc>
                <a:spcPct val="100000"/>
              </a:lnSpc>
              <a:spcBef>
                <a:spcPts val="0"/>
              </a:spcBef>
              <a:spcAft>
                <a:spcPts val="0"/>
              </a:spcAft>
              <a:buNone/>
              <a:defRPr sz="900" b="1" i="0" u="none" strike="noStrike" cap="none">
                <a:latin typeface="Arial"/>
                <a:ea typeface="Arial"/>
                <a:cs typeface="Arial"/>
                <a:sym typeface="Arial"/>
              </a:defRPr>
            </a:lvl6pPr>
            <a:lvl7pPr marL="0" lvl="6" indent="0" algn="r">
              <a:lnSpc>
                <a:spcPct val="100000"/>
              </a:lnSpc>
              <a:spcBef>
                <a:spcPts val="0"/>
              </a:spcBef>
              <a:spcAft>
                <a:spcPts val="0"/>
              </a:spcAft>
              <a:buNone/>
              <a:defRPr sz="900" b="1" i="0" u="none" strike="noStrike" cap="none">
                <a:latin typeface="Arial"/>
                <a:ea typeface="Arial"/>
                <a:cs typeface="Arial"/>
                <a:sym typeface="Arial"/>
              </a:defRPr>
            </a:lvl7pPr>
            <a:lvl8pPr marL="0" lvl="7" indent="0" algn="r">
              <a:lnSpc>
                <a:spcPct val="100000"/>
              </a:lnSpc>
              <a:spcBef>
                <a:spcPts val="0"/>
              </a:spcBef>
              <a:spcAft>
                <a:spcPts val="0"/>
              </a:spcAft>
              <a:buNone/>
              <a:defRPr sz="900" b="1" i="0" u="none" strike="noStrike" cap="none">
                <a:latin typeface="Arial"/>
                <a:ea typeface="Arial"/>
                <a:cs typeface="Arial"/>
                <a:sym typeface="Arial"/>
              </a:defRPr>
            </a:lvl8pPr>
            <a:lvl9pPr marL="0" lvl="8" indent="0" algn="r">
              <a:lnSpc>
                <a:spcPct val="100000"/>
              </a:lnSpc>
              <a:spcBef>
                <a:spcPts val="0"/>
              </a:spcBef>
              <a:spcAft>
                <a:spcPts val="0"/>
              </a:spcAft>
              <a:buNone/>
              <a:defRPr sz="900" b="1"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ussenTitel Patroon">
  <p:cSld name="TussenTitel Patroon 2">
    <p:spTree>
      <p:nvGrpSpPr>
        <p:cNvPr id="1" name="Shape 66"/>
        <p:cNvGrpSpPr/>
        <p:nvPr/>
      </p:nvGrpSpPr>
      <p:grpSpPr>
        <a:xfrm>
          <a:off x="0" y="0"/>
          <a:ext cx="0" cy="0"/>
          <a:chOff x="0" y="0"/>
          <a:chExt cx="0" cy="0"/>
        </a:xfrm>
      </p:grpSpPr>
      <p:grpSp>
        <p:nvGrpSpPr>
          <p:cNvPr id="67" name="Google Shape;67;p10"/>
          <p:cNvGrpSpPr/>
          <p:nvPr/>
        </p:nvGrpSpPr>
        <p:grpSpPr>
          <a:xfrm>
            <a:off x="-1" y="1"/>
            <a:ext cx="9144002" cy="5143500"/>
            <a:chOff x="705255" y="97277"/>
            <a:chExt cx="5836597" cy="3283085"/>
          </a:xfrm>
        </p:grpSpPr>
        <p:pic>
          <p:nvPicPr>
            <p:cNvPr id="68" name="Google Shape;68;p10"/>
            <p:cNvPicPr preferRelativeResize="0"/>
            <p:nvPr/>
          </p:nvPicPr>
          <p:blipFill rotWithShape="1">
            <a:blip r:embed="rId2">
              <a:alphaModFix/>
            </a:blip>
            <a:srcRect l="45730" t="42477" r="51216" b="51808"/>
            <a:stretch/>
          </p:blipFill>
          <p:spPr>
            <a:xfrm>
              <a:off x="705255" y="97277"/>
              <a:ext cx="5836597" cy="3283084"/>
            </a:xfrm>
            <a:prstGeom prst="rect">
              <a:avLst/>
            </a:prstGeom>
            <a:noFill/>
            <a:ln>
              <a:noFill/>
            </a:ln>
          </p:spPr>
        </p:pic>
        <p:pic>
          <p:nvPicPr>
            <p:cNvPr id="69" name="Google Shape;69;p10"/>
            <p:cNvPicPr preferRelativeResize="0"/>
            <p:nvPr/>
          </p:nvPicPr>
          <p:blipFill rotWithShape="1">
            <a:blip r:embed="rId3">
              <a:alphaModFix/>
            </a:blip>
            <a:srcRect l="48318" t="42477" r="48629" b="51808"/>
            <a:stretch/>
          </p:blipFill>
          <p:spPr>
            <a:xfrm flipH="1">
              <a:off x="705255" y="97277"/>
              <a:ext cx="5836597" cy="3283085"/>
            </a:xfrm>
            <a:prstGeom prst="rect">
              <a:avLst/>
            </a:prstGeom>
            <a:noFill/>
            <a:ln>
              <a:noFill/>
            </a:ln>
          </p:spPr>
        </p:pic>
      </p:grpSp>
      <p:sp>
        <p:nvSpPr>
          <p:cNvPr id="70" name="Google Shape;70;p10"/>
          <p:cNvSpPr txBox="1">
            <a:spLocks noGrp="1"/>
          </p:cNvSpPr>
          <p:nvPr>
            <p:ph type="body" idx="1"/>
          </p:nvPr>
        </p:nvSpPr>
        <p:spPr>
          <a:xfrm>
            <a:off x="3844801" y="3268980"/>
            <a:ext cx="5299201" cy="1029577"/>
          </a:xfrm>
          <a:prstGeom prst="rect">
            <a:avLst/>
          </a:prstGeom>
          <a:solidFill>
            <a:srgbClr val="FFEB00"/>
          </a:solidFill>
          <a:ln>
            <a:noFill/>
          </a:ln>
        </p:spPr>
        <p:txBody>
          <a:bodyPr spcFirstLastPara="1" wrap="square" lIns="216000" tIns="216000" rIns="792000" bIns="216000" anchor="ctr" anchorCtr="0">
            <a:normAutofit/>
          </a:bodyPr>
          <a:lstStyle>
            <a:lvl1pPr marL="342900" lvl="0" indent="-171450" algn="l">
              <a:lnSpc>
                <a:spcPct val="90000"/>
              </a:lnSpc>
              <a:spcBef>
                <a:spcPts val="750"/>
              </a:spcBef>
              <a:spcAft>
                <a:spcPts val="0"/>
              </a:spcAft>
              <a:buClr>
                <a:schemeClr val="dk1"/>
              </a:buClr>
              <a:buSzPts val="4800"/>
              <a:buFont typeface="Arial"/>
              <a:buNone/>
              <a:defRPr sz="3600" b="1">
                <a:solidFill>
                  <a:schemeClr val="dk1"/>
                </a:solidFill>
                <a:latin typeface="Arial"/>
                <a:ea typeface="Arial"/>
                <a:cs typeface="Arial"/>
                <a:sym typeface="Arial"/>
              </a:defRPr>
            </a:lvl1pPr>
            <a:lvl2pPr marL="685800" lvl="1"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2pPr>
            <a:lvl3pPr marL="1028700" lvl="2"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3pPr>
            <a:lvl4pPr marL="1371600" lvl="3"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4pPr>
            <a:lvl5pPr marL="1714500" lvl="4"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 name="Google Shape;71;p10"/>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72" name="Google Shape;72;p10"/>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latin typeface="Arial"/>
                <a:ea typeface="Arial"/>
                <a:cs typeface="Arial"/>
                <a:sym typeface="Arial"/>
              </a:defRPr>
            </a:lvl1pPr>
            <a:lvl2pPr marL="0" lvl="1" indent="0" algn="r">
              <a:lnSpc>
                <a:spcPct val="100000"/>
              </a:lnSpc>
              <a:spcBef>
                <a:spcPts val="0"/>
              </a:spcBef>
              <a:spcAft>
                <a:spcPts val="0"/>
              </a:spcAft>
              <a:buNone/>
              <a:defRPr sz="900" b="1" i="0" u="none" strike="noStrike" cap="none">
                <a:latin typeface="Arial"/>
                <a:ea typeface="Arial"/>
                <a:cs typeface="Arial"/>
                <a:sym typeface="Arial"/>
              </a:defRPr>
            </a:lvl2pPr>
            <a:lvl3pPr marL="0" lvl="2" indent="0" algn="r">
              <a:lnSpc>
                <a:spcPct val="100000"/>
              </a:lnSpc>
              <a:spcBef>
                <a:spcPts val="0"/>
              </a:spcBef>
              <a:spcAft>
                <a:spcPts val="0"/>
              </a:spcAft>
              <a:buNone/>
              <a:defRPr sz="900" b="1" i="0" u="none" strike="noStrike" cap="none">
                <a:latin typeface="Arial"/>
                <a:ea typeface="Arial"/>
                <a:cs typeface="Arial"/>
                <a:sym typeface="Arial"/>
              </a:defRPr>
            </a:lvl3pPr>
            <a:lvl4pPr marL="0" lvl="3" indent="0" algn="r">
              <a:lnSpc>
                <a:spcPct val="100000"/>
              </a:lnSpc>
              <a:spcBef>
                <a:spcPts val="0"/>
              </a:spcBef>
              <a:spcAft>
                <a:spcPts val="0"/>
              </a:spcAft>
              <a:buNone/>
              <a:defRPr sz="900" b="1" i="0" u="none" strike="noStrike" cap="none">
                <a:latin typeface="Arial"/>
                <a:ea typeface="Arial"/>
                <a:cs typeface="Arial"/>
                <a:sym typeface="Arial"/>
              </a:defRPr>
            </a:lvl4pPr>
            <a:lvl5pPr marL="0" lvl="4" indent="0" algn="r">
              <a:lnSpc>
                <a:spcPct val="100000"/>
              </a:lnSpc>
              <a:spcBef>
                <a:spcPts val="0"/>
              </a:spcBef>
              <a:spcAft>
                <a:spcPts val="0"/>
              </a:spcAft>
              <a:buNone/>
              <a:defRPr sz="900" b="1" i="0" u="none" strike="noStrike" cap="none">
                <a:latin typeface="Arial"/>
                <a:ea typeface="Arial"/>
                <a:cs typeface="Arial"/>
                <a:sym typeface="Arial"/>
              </a:defRPr>
            </a:lvl5pPr>
            <a:lvl6pPr marL="0" lvl="5" indent="0" algn="r">
              <a:lnSpc>
                <a:spcPct val="100000"/>
              </a:lnSpc>
              <a:spcBef>
                <a:spcPts val="0"/>
              </a:spcBef>
              <a:spcAft>
                <a:spcPts val="0"/>
              </a:spcAft>
              <a:buNone/>
              <a:defRPr sz="900" b="1" i="0" u="none" strike="noStrike" cap="none">
                <a:latin typeface="Arial"/>
                <a:ea typeface="Arial"/>
                <a:cs typeface="Arial"/>
                <a:sym typeface="Arial"/>
              </a:defRPr>
            </a:lvl6pPr>
            <a:lvl7pPr marL="0" lvl="6" indent="0" algn="r">
              <a:lnSpc>
                <a:spcPct val="100000"/>
              </a:lnSpc>
              <a:spcBef>
                <a:spcPts val="0"/>
              </a:spcBef>
              <a:spcAft>
                <a:spcPts val="0"/>
              </a:spcAft>
              <a:buNone/>
              <a:defRPr sz="900" b="1" i="0" u="none" strike="noStrike" cap="none">
                <a:latin typeface="Arial"/>
                <a:ea typeface="Arial"/>
                <a:cs typeface="Arial"/>
                <a:sym typeface="Arial"/>
              </a:defRPr>
            </a:lvl7pPr>
            <a:lvl8pPr marL="0" lvl="7" indent="0" algn="r">
              <a:lnSpc>
                <a:spcPct val="100000"/>
              </a:lnSpc>
              <a:spcBef>
                <a:spcPts val="0"/>
              </a:spcBef>
              <a:spcAft>
                <a:spcPts val="0"/>
              </a:spcAft>
              <a:buNone/>
              <a:defRPr sz="900" b="1" i="0" u="none" strike="noStrike" cap="none">
                <a:latin typeface="Arial"/>
                <a:ea typeface="Arial"/>
                <a:cs typeface="Arial"/>
                <a:sym typeface="Arial"/>
              </a:defRPr>
            </a:lvl8pPr>
            <a:lvl9pPr marL="0" lvl="8" indent="0" algn="r">
              <a:lnSpc>
                <a:spcPct val="100000"/>
              </a:lnSpc>
              <a:spcBef>
                <a:spcPts val="0"/>
              </a:spcBef>
              <a:spcAft>
                <a:spcPts val="0"/>
              </a:spcAft>
              <a:buNone/>
              <a:defRPr sz="900" b="1"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el + Inhoud">
  <p:cSld name="Titel + Inhoud">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628650" y="273844"/>
            <a:ext cx="7886700" cy="813197"/>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7" name="Google Shape;77;p11"/>
          <p:cNvSpPr txBox="1">
            <a:spLocks noGrp="1"/>
          </p:cNvSpPr>
          <p:nvPr>
            <p:ph type="body" idx="1"/>
          </p:nvPr>
        </p:nvSpPr>
        <p:spPr>
          <a:xfrm>
            <a:off x="628650" y="1194197"/>
            <a:ext cx="7886700" cy="3438525"/>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1800"/>
              <a:buNone/>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el + Boventitel + Inhoud">
  <p:cSld name="Titel + Boventitel + Inhoud">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627459" y="552265"/>
            <a:ext cx="78867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a:off x="628650" y="1194197"/>
            <a:ext cx="7886700" cy="3438525"/>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u="none"/>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83" name="Google Shape;83;p12"/>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84" name="Google Shape;84;p12"/>
          <p:cNvSpPr txBox="1">
            <a:spLocks noGrp="1"/>
          </p:cNvSpPr>
          <p:nvPr>
            <p:ph type="body" idx="2"/>
          </p:nvPr>
        </p:nvSpPr>
        <p:spPr>
          <a:xfrm>
            <a:off x="627460" y="276225"/>
            <a:ext cx="7886699"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el">
  <p:cSld name="Titel">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628650" y="273844"/>
            <a:ext cx="7886700" cy="813197"/>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3"/>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el + Boventitel">
  <p:cSld name="Titel + Boventitel">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627459" y="552265"/>
            <a:ext cx="78867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4"/>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4"/>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93" name="Google Shape;93;p1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4" name="Google Shape;94;p14"/>
          <p:cNvSpPr txBox="1">
            <a:spLocks noGrp="1"/>
          </p:cNvSpPr>
          <p:nvPr>
            <p:ph type="body" idx="1"/>
          </p:nvPr>
        </p:nvSpPr>
        <p:spPr>
          <a:xfrm>
            <a:off x="627460" y="276225"/>
            <a:ext cx="7886699"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el + Tussentitel + 2 Inhoud ">
  <p:cSld name="Titel + Tussentitel + 2 Inhoud ">
    <p:spTree>
      <p:nvGrpSpPr>
        <p:cNvPr id="1" name="Shape 95"/>
        <p:cNvGrpSpPr/>
        <p:nvPr/>
      </p:nvGrpSpPr>
      <p:grpSpPr>
        <a:xfrm>
          <a:off x="0" y="0"/>
          <a:ext cx="0" cy="0"/>
          <a:chOff x="0" y="0"/>
          <a:chExt cx="0" cy="0"/>
        </a:xfrm>
      </p:grpSpPr>
      <p:sp>
        <p:nvSpPr>
          <p:cNvPr id="96" name="Google Shape;96;p15"/>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5"/>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98" name="Google Shape;98;p15"/>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99" name="Google Shape;99;p15"/>
          <p:cNvSpPr/>
          <p:nvPr/>
        </p:nvSpPr>
        <p:spPr>
          <a:xfrm>
            <a:off x="629841" y="1194197"/>
            <a:ext cx="3787037"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00" name="Google Shape;100;p15"/>
          <p:cNvSpPr txBox="1">
            <a:spLocks noGrp="1"/>
          </p:cNvSpPr>
          <p:nvPr>
            <p:ph type="body" idx="1"/>
          </p:nvPr>
        </p:nvSpPr>
        <p:spPr>
          <a:xfrm>
            <a:off x="817688" y="1428592"/>
            <a:ext cx="3411342" cy="583676"/>
          </a:xfrm>
          <a:prstGeom prst="rect">
            <a:avLst/>
          </a:prstGeom>
          <a:noFill/>
          <a:ln>
            <a:noFill/>
          </a:ln>
        </p:spPr>
        <p:txBody>
          <a:bodyPr spcFirstLastPara="1" wrap="square" lIns="0" tIns="45700" rIns="0" bIns="45700" anchor="b" anchorCtr="0">
            <a:no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1" name="Google Shape;101;p15"/>
          <p:cNvSpPr/>
          <p:nvPr/>
        </p:nvSpPr>
        <p:spPr>
          <a:xfrm>
            <a:off x="2407400" y="2231401"/>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2" name="Google Shape;102;p15"/>
          <p:cNvSpPr txBox="1">
            <a:spLocks noGrp="1"/>
          </p:cNvSpPr>
          <p:nvPr>
            <p:ph type="body" idx="2"/>
          </p:nvPr>
        </p:nvSpPr>
        <p:spPr>
          <a:xfrm>
            <a:off x="817089" y="2504535"/>
            <a:ext cx="3412541" cy="1992600"/>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3" name="Google Shape;103;p15"/>
          <p:cNvSpPr/>
          <p:nvPr/>
        </p:nvSpPr>
        <p:spPr>
          <a:xfrm>
            <a:off x="4727123" y="1194197"/>
            <a:ext cx="3787037"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04" name="Google Shape;104;p15"/>
          <p:cNvSpPr txBox="1">
            <a:spLocks noGrp="1"/>
          </p:cNvSpPr>
          <p:nvPr>
            <p:ph type="body" idx="3"/>
          </p:nvPr>
        </p:nvSpPr>
        <p:spPr>
          <a:xfrm>
            <a:off x="4914970" y="1428592"/>
            <a:ext cx="3411342" cy="583676"/>
          </a:xfrm>
          <a:prstGeom prst="rect">
            <a:avLst/>
          </a:prstGeom>
          <a:noFill/>
          <a:ln>
            <a:noFill/>
          </a:ln>
        </p:spPr>
        <p:txBody>
          <a:bodyPr spcFirstLastPara="1" wrap="square" lIns="0" tIns="45700" rIns="0" bIns="45700" anchor="b" anchorCtr="0">
            <a:no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 name="Google Shape;105;p15"/>
          <p:cNvSpPr/>
          <p:nvPr/>
        </p:nvSpPr>
        <p:spPr>
          <a:xfrm>
            <a:off x="6504682" y="2231401"/>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06" name="Google Shape;106;p15"/>
          <p:cNvSpPr txBox="1">
            <a:spLocks noGrp="1"/>
          </p:cNvSpPr>
          <p:nvPr>
            <p:ph type="body" idx="4"/>
          </p:nvPr>
        </p:nvSpPr>
        <p:spPr>
          <a:xfrm>
            <a:off x="4914371" y="2504535"/>
            <a:ext cx="3412541" cy="1992600"/>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7" name="Google Shape;107;p15"/>
          <p:cNvSpPr txBox="1">
            <a:spLocks noGrp="1"/>
          </p:cNvSpPr>
          <p:nvPr>
            <p:ph type="title"/>
          </p:nvPr>
        </p:nvSpPr>
        <p:spPr>
          <a:xfrm>
            <a:off x="627459" y="552265"/>
            <a:ext cx="78867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5"/>
          <p:cNvSpPr txBox="1">
            <a:spLocks noGrp="1"/>
          </p:cNvSpPr>
          <p:nvPr>
            <p:ph type="body" idx="5"/>
          </p:nvPr>
        </p:nvSpPr>
        <p:spPr>
          <a:xfrm>
            <a:off x="627460" y="276225"/>
            <a:ext cx="7886699"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el + Tussentitel + 3 Inhoud ">
  <p:cSld name="Titel + Tussentitel + 3 Inhoud ">
    <p:spTree>
      <p:nvGrpSpPr>
        <p:cNvPr id="1" name="Shape 109"/>
        <p:cNvGrpSpPr/>
        <p:nvPr/>
      </p:nvGrpSpPr>
      <p:grpSpPr>
        <a:xfrm>
          <a:off x="0" y="0"/>
          <a:ext cx="0" cy="0"/>
          <a:chOff x="0" y="0"/>
          <a:chExt cx="0" cy="0"/>
        </a:xfrm>
      </p:grpSpPr>
      <p:sp>
        <p:nvSpPr>
          <p:cNvPr id="110" name="Google Shape;110;p16"/>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6"/>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12" name="Google Shape;112;p16"/>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13" name="Google Shape;113;p16"/>
          <p:cNvSpPr/>
          <p:nvPr/>
        </p:nvSpPr>
        <p:spPr>
          <a:xfrm>
            <a:off x="629841" y="1183483"/>
            <a:ext cx="2430000" cy="3467099"/>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14" name="Google Shape;114;p16"/>
          <p:cNvSpPr/>
          <p:nvPr/>
        </p:nvSpPr>
        <p:spPr>
          <a:xfrm>
            <a:off x="3357000" y="1183483"/>
            <a:ext cx="2430000" cy="3467099"/>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rgbClr val="373636"/>
              </a:solidFill>
              <a:latin typeface="Arial"/>
              <a:ea typeface="Arial"/>
              <a:cs typeface="Arial"/>
              <a:sym typeface="Arial"/>
            </a:endParaRPr>
          </a:p>
        </p:txBody>
      </p:sp>
      <p:sp>
        <p:nvSpPr>
          <p:cNvPr id="115" name="Google Shape;115;p16"/>
          <p:cNvSpPr/>
          <p:nvPr/>
        </p:nvSpPr>
        <p:spPr>
          <a:xfrm>
            <a:off x="6084159" y="1194198"/>
            <a:ext cx="2430000" cy="3467099"/>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rgbClr val="373636"/>
              </a:solidFill>
              <a:latin typeface="Arial"/>
              <a:ea typeface="Arial"/>
              <a:cs typeface="Arial"/>
              <a:sym typeface="Arial"/>
            </a:endParaRPr>
          </a:p>
        </p:txBody>
      </p:sp>
      <p:sp>
        <p:nvSpPr>
          <p:cNvPr id="116" name="Google Shape;116;p16"/>
          <p:cNvSpPr txBox="1">
            <a:spLocks noGrp="1"/>
          </p:cNvSpPr>
          <p:nvPr>
            <p:ph type="body" idx="1"/>
          </p:nvPr>
        </p:nvSpPr>
        <p:spPr>
          <a:xfrm>
            <a:off x="750376" y="1428592"/>
            <a:ext cx="2188931" cy="583676"/>
          </a:xfrm>
          <a:prstGeom prst="rect">
            <a:avLst/>
          </a:prstGeom>
          <a:noFill/>
          <a:ln>
            <a:noFill/>
          </a:ln>
        </p:spPr>
        <p:txBody>
          <a:bodyPr spcFirstLastPara="1" wrap="square" lIns="0" tIns="45700" rIns="0" bIns="45700" anchor="b" anchorCtr="0">
            <a:no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7" name="Google Shape;117;p16"/>
          <p:cNvSpPr txBox="1">
            <a:spLocks noGrp="1"/>
          </p:cNvSpPr>
          <p:nvPr>
            <p:ph type="body" idx="2"/>
          </p:nvPr>
        </p:nvSpPr>
        <p:spPr>
          <a:xfrm>
            <a:off x="3477535" y="1428592"/>
            <a:ext cx="2188931" cy="583676"/>
          </a:xfrm>
          <a:prstGeom prst="rect">
            <a:avLst/>
          </a:prstGeom>
          <a:noFill/>
          <a:ln>
            <a:noFill/>
          </a:ln>
        </p:spPr>
        <p:txBody>
          <a:bodyPr spcFirstLastPara="1" wrap="square" lIns="0" tIns="45700" rIns="0" bIns="45700" anchor="b" anchorCtr="0">
            <a:no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8" name="Google Shape;118;p16"/>
          <p:cNvSpPr txBox="1">
            <a:spLocks noGrp="1"/>
          </p:cNvSpPr>
          <p:nvPr>
            <p:ph type="body" idx="3"/>
          </p:nvPr>
        </p:nvSpPr>
        <p:spPr>
          <a:xfrm>
            <a:off x="6204694" y="1439307"/>
            <a:ext cx="2188931" cy="583676"/>
          </a:xfrm>
          <a:prstGeom prst="rect">
            <a:avLst/>
          </a:prstGeom>
          <a:noFill/>
          <a:ln>
            <a:noFill/>
          </a:ln>
        </p:spPr>
        <p:txBody>
          <a:bodyPr spcFirstLastPara="1" wrap="square" lIns="0" tIns="45700" rIns="0" bIns="45700" anchor="b" anchorCtr="0">
            <a:no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19" name="Google Shape;119;p16"/>
          <p:cNvSpPr/>
          <p:nvPr/>
        </p:nvSpPr>
        <p:spPr>
          <a:xfrm>
            <a:off x="1728568" y="2231401"/>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20" name="Google Shape;120;p16"/>
          <p:cNvSpPr/>
          <p:nvPr/>
        </p:nvSpPr>
        <p:spPr>
          <a:xfrm>
            <a:off x="4366084" y="2231401"/>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21" name="Google Shape;121;p16"/>
          <p:cNvSpPr/>
          <p:nvPr/>
        </p:nvSpPr>
        <p:spPr>
          <a:xfrm>
            <a:off x="7182886" y="2242116"/>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22" name="Google Shape;122;p16"/>
          <p:cNvSpPr txBox="1">
            <a:spLocks noGrp="1"/>
          </p:cNvSpPr>
          <p:nvPr>
            <p:ph type="body" idx="4"/>
          </p:nvPr>
        </p:nvSpPr>
        <p:spPr>
          <a:xfrm>
            <a:off x="750376" y="2504535"/>
            <a:ext cx="2189700" cy="1992600"/>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3" name="Google Shape;123;p16"/>
          <p:cNvSpPr txBox="1">
            <a:spLocks noGrp="1"/>
          </p:cNvSpPr>
          <p:nvPr>
            <p:ph type="body" idx="5"/>
          </p:nvPr>
        </p:nvSpPr>
        <p:spPr>
          <a:xfrm>
            <a:off x="3476765" y="2504535"/>
            <a:ext cx="2189700" cy="1992600"/>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4" name="Google Shape;124;p16"/>
          <p:cNvSpPr txBox="1">
            <a:spLocks noGrp="1"/>
          </p:cNvSpPr>
          <p:nvPr>
            <p:ph type="body" idx="6"/>
          </p:nvPr>
        </p:nvSpPr>
        <p:spPr>
          <a:xfrm>
            <a:off x="6203155" y="2504535"/>
            <a:ext cx="2189700" cy="1992600"/>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5" name="Google Shape;125;p16"/>
          <p:cNvSpPr txBox="1">
            <a:spLocks noGrp="1"/>
          </p:cNvSpPr>
          <p:nvPr>
            <p:ph type="title"/>
          </p:nvPr>
        </p:nvSpPr>
        <p:spPr>
          <a:xfrm>
            <a:off x="627459" y="552265"/>
            <a:ext cx="78867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16"/>
          <p:cNvSpPr txBox="1">
            <a:spLocks noGrp="1"/>
          </p:cNvSpPr>
          <p:nvPr>
            <p:ph type="body" idx="7"/>
          </p:nvPr>
        </p:nvSpPr>
        <p:spPr>
          <a:xfrm>
            <a:off x="627460" y="276225"/>
            <a:ext cx="7886699"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el + Tussentitel + 4 Inhoud ">
  <p:cSld name="Titel + Tussentitel + 4 Inhoud ">
    <p:spTree>
      <p:nvGrpSpPr>
        <p:cNvPr id="1" name="Shape 127"/>
        <p:cNvGrpSpPr/>
        <p:nvPr/>
      </p:nvGrpSpPr>
      <p:grpSpPr>
        <a:xfrm>
          <a:off x="0" y="0"/>
          <a:ext cx="0" cy="0"/>
          <a:chOff x="0" y="0"/>
          <a:chExt cx="0" cy="0"/>
        </a:xfrm>
      </p:grpSpPr>
      <p:sp>
        <p:nvSpPr>
          <p:cNvPr id="128" name="Google Shape;128;p17"/>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7"/>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30" name="Google Shape;130;p17"/>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31" name="Google Shape;131;p17"/>
          <p:cNvSpPr/>
          <p:nvPr/>
        </p:nvSpPr>
        <p:spPr>
          <a:xfrm>
            <a:off x="629841" y="1194197"/>
            <a:ext cx="1892923"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2" name="Google Shape;132;p17"/>
          <p:cNvSpPr txBox="1">
            <a:spLocks noGrp="1"/>
          </p:cNvSpPr>
          <p:nvPr>
            <p:ph type="body" idx="1"/>
          </p:nvPr>
        </p:nvSpPr>
        <p:spPr>
          <a:xfrm>
            <a:off x="724545" y="1428592"/>
            <a:ext cx="1705134" cy="583676"/>
          </a:xfrm>
          <a:prstGeom prst="rect">
            <a:avLst/>
          </a:prstGeom>
          <a:noFill/>
          <a:ln>
            <a:noFill/>
          </a:ln>
        </p:spPr>
        <p:txBody>
          <a:bodyPr spcFirstLastPara="1" wrap="square" lIns="0" tIns="45700" rIns="0" bIns="45700" anchor="b" anchorCtr="0">
            <a:no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 name="Google Shape;133;p17"/>
          <p:cNvSpPr/>
          <p:nvPr/>
        </p:nvSpPr>
        <p:spPr>
          <a:xfrm>
            <a:off x="1468508" y="2231401"/>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34" name="Google Shape;134;p17"/>
          <p:cNvSpPr txBox="1">
            <a:spLocks noGrp="1"/>
          </p:cNvSpPr>
          <p:nvPr>
            <p:ph type="body" idx="2"/>
          </p:nvPr>
        </p:nvSpPr>
        <p:spPr>
          <a:xfrm>
            <a:off x="724243" y="2504535"/>
            <a:ext cx="1705733" cy="1992600"/>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5" name="Google Shape;135;p17"/>
          <p:cNvSpPr/>
          <p:nvPr/>
        </p:nvSpPr>
        <p:spPr>
          <a:xfrm>
            <a:off x="2626974" y="1194197"/>
            <a:ext cx="1892923"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36" name="Google Shape;136;p17"/>
          <p:cNvSpPr txBox="1">
            <a:spLocks noGrp="1"/>
          </p:cNvSpPr>
          <p:nvPr>
            <p:ph type="body" idx="3"/>
          </p:nvPr>
        </p:nvSpPr>
        <p:spPr>
          <a:xfrm>
            <a:off x="2721677" y="1428592"/>
            <a:ext cx="1705134" cy="583676"/>
          </a:xfrm>
          <a:prstGeom prst="rect">
            <a:avLst/>
          </a:prstGeom>
          <a:noFill/>
          <a:ln>
            <a:noFill/>
          </a:ln>
        </p:spPr>
        <p:txBody>
          <a:bodyPr spcFirstLastPara="1" wrap="square" lIns="0" tIns="45700" rIns="0" bIns="45700" anchor="b" anchorCtr="0">
            <a:no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7" name="Google Shape;137;p17"/>
          <p:cNvSpPr/>
          <p:nvPr/>
        </p:nvSpPr>
        <p:spPr>
          <a:xfrm>
            <a:off x="3465640" y="2231401"/>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38" name="Google Shape;138;p17"/>
          <p:cNvSpPr txBox="1">
            <a:spLocks noGrp="1"/>
          </p:cNvSpPr>
          <p:nvPr>
            <p:ph type="body" idx="4"/>
          </p:nvPr>
        </p:nvSpPr>
        <p:spPr>
          <a:xfrm>
            <a:off x="2721375" y="2504535"/>
            <a:ext cx="1705733" cy="1992600"/>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9" name="Google Shape;139;p17"/>
          <p:cNvSpPr/>
          <p:nvPr/>
        </p:nvSpPr>
        <p:spPr>
          <a:xfrm>
            <a:off x="4624106" y="1194197"/>
            <a:ext cx="1892923"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40" name="Google Shape;140;p17"/>
          <p:cNvSpPr txBox="1">
            <a:spLocks noGrp="1"/>
          </p:cNvSpPr>
          <p:nvPr>
            <p:ph type="body" idx="5"/>
          </p:nvPr>
        </p:nvSpPr>
        <p:spPr>
          <a:xfrm>
            <a:off x="4718810" y="1428592"/>
            <a:ext cx="1705134" cy="583676"/>
          </a:xfrm>
          <a:prstGeom prst="rect">
            <a:avLst/>
          </a:prstGeom>
          <a:noFill/>
          <a:ln>
            <a:noFill/>
          </a:ln>
        </p:spPr>
        <p:txBody>
          <a:bodyPr spcFirstLastPara="1" wrap="square" lIns="0" tIns="45700" rIns="0" bIns="45700" anchor="b" anchorCtr="0">
            <a:no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1" name="Google Shape;141;p17"/>
          <p:cNvSpPr/>
          <p:nvPr/>
        </p:nvSpPr>
        <p:spPr>
          <a:xfrm>
            <a:off x="5462773" y="2231401"/>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42" name="Google Shape;142;p17"/>
          <p:cNvSpPr txBox="1">
            <a:spLocks noGrp="1"/>
          </p:cNvSpPr>
          <p:nvPr>
            <p:ph type="body" idx="6"/>
          </p:nvPr>
        </p:nvSpPr>
        <p:spPr>
          <a:xfrm>
            <a:off x="4718507" y="2504535"/>
            <a:ext cx="1705733" cy="1992600"/>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3" name="Google Shape;143;p17"/>
          <p:cNvSpPr/>
          <p:nvPr/>
        </p:nvSpPr>
        <p:spPr>
          <a:xfrm>
            <a:off x="6621237" y="1194197"/>
            <a:ext cx="1892923"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44" name="Google Shape;144;p17"/>
          <p:cNvSpPr txBox="1">
            <a:spLocks noGrp="1"/>
          </p:cNvSpPr>
          <p:nvPr>
            <p:ph type="body" idx="7"/>
          </p:nvPr>
        </p:nvSpPr>
        <p:spPr>
          <a:xfrm>
            <a:off x="6715941" y="1428592"/>
            <a:ext cx="1705134" cy="583676"/>
          </a:xfrm>
          <a:prstGeom prst="rect">
            <a:avLst/>
          </a:prstGeom>
          <a:noFill/>
          <a:ln>
            <a:noFill/>
          </a:ln>
        </p:spPr>
        <p:txBody>
          <a:bodyPr spcFirstLastPara="1" wrap="square" lIns="0" tIns="45700" rIns="0" bIns="45700" anchor="b" anchorCtr="0">
            <a:no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5" name="Google Shape;145;p17"/>
          <p:cNvSpPr/>
          <p:nvPr/>
        </p:nvSpPr>
        <p:spPr>
          <a:xfrm>
            <a:off x="7459904" y="2231401"/>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46" name="Google Shape;146;p17"/>
          <p:cNvSpPr txBox="1">
            <a:spLocks noGrp="1"/>
          </p:cNvSpPr>
          <p:nvPr>
            <p:ph type="body" idx="8"/>
          </p:nvPr>
        </p:nvSpPr>
        <p:spPr>
          <a:xfrm>
            <a:off x="6715639" y="2504535"/>
            <a:ext cx="1705733" cy="1992600"/>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7" name="Google Shape;147;p17"/>
          <p:cNvSpPr txBox="1">
            <a:spLocks noGrp="1"/>
          </p:cNvSpPr>
          <p:nvPr>
            <p:ph type="title"/>
          </p:nvPr>
        </p:nvSpPr>
        <p:spPr>
          <a:xfrm>
            <a:off x="627459" y="552265"/>
            <a:ext cx="78867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17"/>
          <p:cNvSpPr txBox="1">
            <a:spLocks noGrp="1"/>
          </p:cNvSpPr>
          <p:nvPr>
            <p:ph type="body" idx="9"/>
          </p:nvPr>
        </p:nvSpPr>
        <p:spPr>
          <a:xfrm>
            <a:off x="627460" y="276225"/>
            <a:ext cx="7886699"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10"/>
        <p:cNvGrpSpPr/>
        <p:nvPr/>
      </p:nvGrpSpPr>
      <p:grpSpPr>
        <a:xfrm>
          <a:off x="0" y="0"/>
          <a:ext cx="0" cy="0"/>
          <a:chOff x="0" y="0"/>
          <a:chExt cx="0" cy="0"/>
        </a:xfrm>
      </p:grpSpPr>
      <p:pic>
        <p:nvPicPr>
          <p:cNvPr id="111" name="Google Shape;111;p5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12" name="Google Shape;112;p5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13" name="Google Shape;113;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p5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5" name="Google Shape;115;p5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16" name="Google Shape;116;p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el + Tussentitel + 2 Inhoud/Pictogram">
  <p:cSld name="Titel + Tussentitel + 2 Inhoud/Pictogram">
    <p:spTree>
      <p:nvGrpSpPr>
        <p:cNvPr id="1" name="Shape 149"/>
        <p:cNvGrpSpPr/>
        <p:nvPr/>
      </p:nvGrpSpPr>
      <p:grpSpPr>
        <a:xfrm>
          <a:off x="0" y="0"/>
          <a:ext cx="0" cy="0"/>
          <a:chOff x="0" y="0"/>
          <a:chExt cx="0" cy="0"/>
        </a:xfrm>
      </p:grpSpPr>
      <p:sp>
        <p:nvSpPr>
          <p:cNvPr id="150" name="Google Shape;150;p18"/>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8"/>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52" name="Google Shape;152;p1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53" name="Google Shape;153;p18"/>
          <p:cNvSpPr/>
          <p:nvPr/>
        </p:nvSpPr>
        <p:spPr>
          <a:xfrm>
            <a:off x="629841" y="1194197"/>
            <a:ext cx="3787037"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54" name="Google Shape;154;p18"/>
          <p:cNvSpPr/>
          <p:nvPr/>
        </p:nvSpPr>
        <p:spPr>
          <a:xfrm>
            <a:off x="4727123" y="1194197"/>
            <a:ext cx="3787037"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55" name="Google Shape;155;p18"/>
          <p:cNvSpPr txBox="1">
            <a:spLocks noGrp="1"/>
          </p:cNvSpPr>
          <p:nvPr>
            <p:ph type="title"/>
          </p:nvPr>
        </p:nvSpPr>
        <p:spPr>
          <a:xfrm>
            <a:off x="627459" y="552265"/>
            <a:ext cx="78867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18"/>
          <p:cNvSpPr txBox="1">
            <a:spLocks noGrp="1"/>
          </p:cNvSpPr>
          <p:nvPr>
            <p:ph type="body" idx="1"/>
          </p:nvPr>
        </p:nvSpPr>
        <p:spPr>
          <a:xfrm>
            <a:off x="627460" y="276225"/>
            <a:ext cx="7886699"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7" name="Google Shape;157;p18"/>
          <p:cNvSpPr txBox="1">
            <a:spLocks noGrp="1"/>
          </p:cNvSpPr>
          <p:nvPr>
            <p:ph type="body" idx="2"/>
          </p:nvPr>
        </p:nvSpPr>
        <p:spPr>
          <a:xfrm>
            <a:off x="816959" y="1964036"/>
            <a:ext cx="3412800" cy="583676"/>
          </a:xfrm>
          <a:prstGeom prst="rect">
            <a:avLst/>
          </a:prstGeom>
          <a:noFill/>
          <a:ln>
            <a:noFill/>
          </a:ln>
        </p:spPr>
        <p:txBody>
          <a:bodyPr spcFirstLastPara="1" wrap="square" lIns="0" tIns="45700" rIns="0" bIns="45700" anchor="b" anchorCtr="0">
            <a:norm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8" name="Google Shape;158;p18"/>
          <p:cNvSpPr/>
          <p:nvPr/>
        </p:nvSpPr>
        <p:spPr>
          <a:xfrm>
            <a:off x="2407400" y="2662070"/>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59" name="Google Shape;159;p18"/>
          <p:cNvSpPr txBox="1">
            <a:spLocks noGrp="1"/>
          </p:cNvSpPr>
          <p:nvPr>
            <p:ph type="body" idx="3"/>
          </p:nvPr>
        </p:nvSpPr>
        <p:spPr>
          <a:xfrm>
            <a:off x="816959" y="2830429"/>
            <a:ext cx="3412800" cy="1582796"/>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0" name="Google Shape;160;p18"/>
          <p:cNvSpPr>
            <a:spLocks noGrp="1"/>
          </p:cNvSpPr>
          <p:nvPr>
            <p:ph type="clipArt" idx="4"/>
          </p:nvPr>
        </p:nvSpPr>
        <p:spPr>
          <a:xfrm>
            <a:off x="2185859" y="1285875"/>
            <a:ext cx="675000" cy="675000"/>
          </a:xfrm>
          <a:prstGeom prst="rect">
            <a:avLst/>
          </a:prstGeom>
          <a:noFill/>
          <a:ln>
            <a:noFill/>
          </a:ln>
        </p:spPr>
      </p:sp>
      <p:sp>
        <p:nvSpPr>
          <p:cNvPr id="161" name="Google Shape;161;p18"/>
          <p:cNvSpPr txBox="1">
            <a:spLocks noGrp="1"/>
          </p:cNvSpPr>
          <p:nvPr>
            <p:ph type="body" idx="5"/>
          </p:nvPr>
        </p:nvSpPr>
        <p:spPr>
          <a:xfrm>
            <a:off x="4914242" y="1964036"/>
            <a:ext cx="3412800" cy="583676"/>
          </a:xfrm>
          <a:prstGeom prst="rect">
            <a:avLst/>
          </a:prstGeom>
          <a:noFill/>
          <a:ln>
            <a:noFill/>
          </a:ln>
        </p:spPr>
        <p:txBody>
          <a:bodyPr spcFirstLastPara="1" wrap="square" lIns="0" tIns="45700" rIns="0" bIns="45700" anchor="b" anchorCtr="0">
            <a:norm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2" name="Google Shape;162;p18"/>
          <p:cNvSpPr/>
          <p:nvPr/>
        </p:nvSpPr>
        <p:spPr>
          <a:xfrm>
            <a:off x="6504683" y="2662070"/>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63" name="Google Shape;163;p18"/>
          <p:cNvSpPr txBox="1">
            <a:spLocks noGrp="1"/>
          </p:cNvSpPr>
          <p:nvPr>
            <p:ph type="body" idx="6"/>
          </p:nvPr>
        </p:nvSpPr>
        <p:spPr>
          <a:xfrm>
            <a:off x="4914242" y="2830429"/>
            <a:ext cx="3412800" cy="1582796"/>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64" name="Google Shape;164;p18"/>
          <p:cNvSpPr>
            <a:spLocks noGrp="1"/>
          </p:cNvSpPr>
          <p:nvPr>
            <p:ph type="clipArt" idx="7"/>
          </p:nvPr>
        </p:nvSpPr>
        <p:spPr>
          <a:xfrm>
            <a:off x="6283142" y="1285875"/>
            <a:ext cx="675000" cy="675000"/>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el + Tussentitel + 3 Inhoud/Pictogram">
  <p:cSld name="Titel + Tussentitel + 3 Inhoud/Pictogram">
    <p:spTree>
      <p:nvGrpSpPr>
        <p:cNvPr id="1" name="Shape 165"/>
        <p:cNvGrpSpPr/>
        <p:nvPr/>
      </p:nvGrpSpPr>
      <p:grpSpPr>
        <a:xfrm>
          <a:off x="0" y="0"/>
          <a:ext cx="0" cy="0"/>
          <a:chOff x="0" y="0"/>
          <a:chExt cx="0" cy="0"/>
        </a:xfrm>
      </p:grpSpPr>
      <p:sp>
        <p:nvSpPr>
          <p:cNvPr id="166" name="Google Shape;166;p19"/>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19"/>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68" name="Google Shape;168;p19"/>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69" name="Google Shape;169;p19"/>
          <p:cNvSpPr/>
          <p:nvPr/>
        </p:nvSpPr>
        <p:spPr>
          <a:xfrm>
            <a:off x="629841" y="1183483"/>
            <a:ext cx="2430000" cy="3467099"/>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70" name="Google Shape;170;p19"/>
          <p:cNvSpPr/>
          <p:nvPr/>
        </p:nvSpPr>
        <p:spPr>
          <a:xfrm>
            <a:off x="3357000" y="1183483"/>
            <a:ext cx="2430000" cy="3467099"/>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rgbClr val="373636"/>
              </a:solidFill>
              <a:latin typeface="Arial"/>
              <a:ea typeface="Arial"/>
              <a:cs typeface="Arial"/>
              <a:sym typeface="Arial"/>
            </a:endParaRPr>
          </a:p>
        </p:txBody>
      </p:sp>
      <p:sp>
        <p:nvSpPr>
          <p:cNvPr id="171" name="Google Shape;171;p19"/>
          <p:cNvSpPr/>
          <p:nvPr/>
        </p:nvSpPr>
        <p:spPr>
          <a:xfrm>
            <a:off x="6084159" y="1194198"/>
            <a:ext cx="2430000" cy="3467099"/>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rgbClr val="373636"/>
              </a:solidFill>
              <a:latin typeface="Arial"/>
              <a:ea typeface="Arial"/>
              <a:cs typeface="Arial"/>
              <a:sym typeface="Arial"/>
            </a:endParaRPr>
          </a:p>
        </p:txBody>
      </p:sp>
      <p:sp>
        <p:nvSpPr>
          <p:cNvPr id="172" name="Google Shape;172;p19"/>
          <p:cNvSpPr txBox="1">
            <a:spLocks noGrp="1"/>
          </p:cNvSpPr>
          <p:nvPr>
            <p:ph type="title"/>
          </p:nvPr>
        </p:nvSpPr>
        <p:spPr>
          <a:xfrm>
            <a:off x="627459" y="552265"/>
            <a:ext cx="78867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19"/>
          <p:cNvSpPr txBox="1">
            <a:spLocks noGrp="1"/>
          </p:cNvSpPr>
          <p:nvPr>
            <p:ph type="body" idx="1"/>
          </p:nvPr>
        </p:nvSpPr>
        <p:spPr>
          <a:xfrm>
            <a:off x="627460" y="276225"/>
            <a:ext cx="7886699"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74" name="Google Shape;174;p19"/>
          <p:cNvSpPr txBox="1">
            <a:spLocks noGrp="1"/>
          </p:cNvSpPr>
          <p:nvPr>
            <p:ph type="body" idx="2"/>
          </p:nvPr>
        </p:nvSpPr>
        <p:spPr>
          <a:xfrm>
            <a:off x="749991" y="1964036"/>
            <a:ext cx="2189700" cy="583676"/>
          </a:xfrm>
          <a:prstGeom prst="rect">
            <a:avLst/>
          </a:prstGeom>
          <a:noFill/>
          <a:ln>
            <a:noFill/>
          </a:ln>
        </p:spPr>
        <p:txBody>
          <a:bodyPr spcFirstLastPara="1" wrap="square" lIns="0" tIns="45700" rIns="0" bIns="45700" anchor="b" anchorCtr="0">
            <a:norm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75" name="Google Shape;175;p19"/>
          <p:cNvSpPr/>
          <p:nvPr/>
        </p:nvSpPr>
        <p:spPr>
          <a:xfrm>
            <a:off x="1728883" y="2662070"/>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76" name="Google Shape;176;p19"/>
          <p:cNvSpPr txBox="1">
            <a:spLocks noGrp="1"/>
          </p:cNvSpPr>
          <p:nvPr>
            <p:ph type="body" idx="3"/>
          </p:nvPr>
        </p:nvSpPr>
        <p:spPr>
          <a:xfrm>
            <a:off x="749991" y="2830429"/>
            <a:ext cx="2189700" cy="1582796"/>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77" name="Google Shape;177;p19"/>
          <p:cNvSpPr>
            <a:spLocks noGrp="1"/>
          </p:cNvSpPr>
          <p:nvPr>
            <p:ph type="clipArt" idx="4"/>
          </p:nvPr>
        </p:nvSpPr>
        <p:spPr>
          <a:xfrm>
            <a:off x="1507341" y="1285875"/>
            <a:ext cx="675000" cy="675000"/>
          </a:xfrm>
          <a:prstGeom prst="rect">
            <a:avLst/>
          </a:prstGeom>
          <a:noFill/>
          <a:ln>
            <a:noFill/>
          </a:ln>
        </p:spPr>
      </p:sp>
      <p:sp>
        <p:nvSpPr>
          <p:cNvPr id="178" name="Google Shape;178;p19"/>
          <p:cNvSpPr txBox="1">
            <a:spLocks noGrp="1"/>
          </p:cNvSpPr>
          <p:nvPr>
            <p:ph type="body" idx="5"/>
          </p:nvPr>
        </p:nvSpPr>
        <p:spPr>
          <a:xfrm>
            <a:off x="3477150" y="1964036"/>
            <a:ext cx="2189700" cy="583676"/>
          </a:xfrm>
          <a:prstGeom prst="rect">
            <a:avLst/>
          </a:prstGeom>
          <a:noFill/>
          <a:ln>
            <a:noFill/>
          </a:ln>
        </p:spPr>
        <p:txBody>
          <a:bodyPr spcFirstLastPara="1" wrap="square" lIns="0" tIns="45700" rIns="0" bIns="45700" anchor="b" anchorCtr="0">
            <a:norm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79" name="Google Shape;179;p19"/>
          <p:cNvSpPr/>
          <p:nvPr/>
        </p:nvSpPr>
        <p:spPr>
          <a:xfrm>
            <a:off x="4456042" y="2662070"/>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80" name="Google Shape;180;p19"/>
          <p:cNvSpPr txBox="1">
            <a:spLocks noGrp="1"/>
          </p:cNvSpPr>
          <p:nvPr>
            <p:ph type="body" idx="6"/>
          </p:nvPr>
        </p:nvSpPr>
        <p:spPr>
          <a:xfrm>
            <a:off x="3477150" y="2830429"/>
            <a:ext cx="2189700" cy="1582796"/>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1" name="Google Shape;181;p19"/>
          <p:cNvSpPr>
            <a:spLocks noGrp="1"/>
          </p:cNvSpPr>
          <p:nvPr>
            <p:ph type="clipArt" idx="7"/>
          </p:nvPr>
        </p:nvSpPr>
        <p:spPr>
          <a:xfrm>
            <a:off x="4234500" y="1285875"/>
            <a:ext cx="675000" cy="675000"/>
          </a:xfrm>
          <a:prstGeom prst="rect">
            <a:avLst/>
          </a:prstGeom>
          <a:noFill/>
          <a:ln>
            <a:noFill/>
          </a:ln>
        </p:spPr>
      </p:sp>
      <p:sp>
        <p:nvSpPr>
          <p:cNvPr id="182" name="Google Shape;182;p19"/>
          <p:cNvSpPr txBox="1">
            <a:spLocks noGrp="1"/>
          </p:cNvSpPr>
          <p:nvPr>
            <p:ph type="body" idx="8"/>
          </p:nvPr>
        </p:nvSpPr>
        <p:spPr>
          <a:xfrm>
            <a:off x="6204309" y="1964036"/>
            <a:ext cx="2189700" cy="583676"/>
          </a:xfrm>
          <a:prstGeom prst="rect">
            <a:avLst/>
          </a:prstGeom>
          <a:noFill/>
          <a:ln>
            <a:noFill/>
          </a:ln>
        </p:spPr>
        <p:txBody>
          <a:bodyPr spcFirstLastPara="1" wrap="square" lIns="0" tIns="45700" rIns="0" bIns="45700" anchor="b" anchorCtr="0">
            <a:norm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3" name="Google Shape;183;p19"/>
          <p:cNvSpPr/>
          <p:nvPr/>
        </p:nvSpPr>
        <p:spPr>
          <a:xfrm>
            <a:off x="7183201" y="2662070"/>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84" name="Google Shape;184;p19"/>
          <p:cNvSpPr txBox="1">
            <a:spLocks noGrp="1"/>
          </p:cNvSpPr>
          <p:nvPr>
            <p:ph type="body" idx="9"/>
          </p:nvPr>
        </p:nvSpPr>
        <p:spPr>
          <a:xfrm>
            <a:off x="6204309" y="2830429"/>
            <a:ext cx="2189700" cy="1582796"/>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5" name="Google Shape;185;p19"/>
          <p:cNvSpPr>
            <a:spLocks noGrp="1"/>
          </p:cNvSpPr>
          <p:nvPr>
            <p:ph type="clipArt" idx="13"/>
          </p:nvPr>
        </p:nvSpPr>
        <p:spPr>
          <a:xfrm>
            <a:off x="6961659" y="1285875"/>
            <a:ext cx="675000" cy="675000"/>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el + Tussentitel + 4 Inhoud/Pictogram">
  <p:cSld name="Titel + Tussentitel + 4 Inhoud/Pictogram">
    <p:spTree>
      <p:nvGrpSpPr>
        <p:cNvPr id="1" name="Shape 186"/>
        <p:cNvGrpSpPr/>
        <p:nvPr/>
      </p:nvGrpSpPr>
      <p:grpSpPr>
        <a:xfrm>
          <a:off x="0" y="0"/>
          <a:ext cx="0" cy="0"/>
          <a:chOff x="0" y="0"/>
          <a:chExt cx="0" cy="0"/>
        </a:xfrm>
      </p:grpSpPr>
      <p:sp>
        <p:nvSpPr>
          <p:cNvPr id="187" name="Google Shape;187;p20"/>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0"/>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89" name="Google Shape;189;p20"/>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0" name="Google Shape;190;p20"/>
          <p:cNvSpPr/>
          <p:nvPr/>
        </p:nvSpPr>
        <p:spPr>
          <a:xfrm>
            <a:off x="629841" y="1194197"/>
            <a:ext cx="1892923"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91" name="Google Shape;191;p20"/>
          <p:cNvSpPr txBox="1">
            <a:spLocks noGrp="1"/>
          </p:cNvSpPr>
          <p:nvPr>
            <p:ph type="body" idx="1"/>
          </p:nvPr>
        </p:nvSpPr>
        <p:spPr>
          <a:xfrm>
            <a:off x="724545" y="1964036"/>
            <a:ext cx="1705134" cy="583676"/>
          </a:xfrm>
          <a:prstGeom prst="rect">
            <a:avLst/>
          </a:prstGeom>
          <a:noFill/>
          <a:ln>
            <a:noFill/>
          </a:ln>
        </p:spPr>
        <p:txBody>
          <a:bodyPr spcFirstLastPara="1" wrap="square" lIns="0" tIns="45700" rIns="0" bIns="45700" anchor="b" anchorCtr="0">
            <a:norm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2" name="Google Shape;192;p20"/>
          <p:cNvSpPr/>
          <p:nvPr/>
        </p:nvSpPr>
        <p:spPr>
          <a:xfrm>
            <a:off x="1468508" y="2662070"/>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3" name="Google Shape;193;p20"/>
          <p:cNvSpPr txBox="1">
            <a:spLocks noGrp="1"/>
          </p:cNvSpPr>
          <p:nvPr>
            <p:ph type="body" idx="2"/>
          </p:nvPr>
        </p:nvSpPr>
        <p:spPr>
          <a:xfrm>
            <a:off x="724243" y="2830429"/>
            <a:ext cx="1705733" cy="1582796"/>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4" name="Google Shape;194;p20"/>
          <p:cNvSpPr/>
          <p:nvPr/>
        </p:nvSpPr>
        <p:spPr>
          <a:xfrm>
            <a:off x="2626974" y="1194197"/>
            <a:ext cx="1892923"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95" name="Google Shape;195;p20"/>
          <p:cNvSpPr txBox="1">
            <a:spLocks noGrp="1"/>
          </p:cNvSpPr>
          <p:nvPr>
            <p:ph type="body" idx="3"/>
          </p:nvPr>
        </p:nvSpPr>
        <p:spPr>
          <a:xfrm>
            <a:off x="2721677" y="1964036"/>
            <a:ext cx="1705134" cy="583676"/>
          </a:xfrm>
          <a:prstGeom prst="rect">
            <a:avLst/>
          </a:prstGeom>
          <a:noFill/>
          <a:ln>
            <a:noFill/>
          </a:ln>
        </p:spPr>
        <p:txBody>
          <a:bodyPr spcFirstLastPara="1" wrap="square" lIns="0" tIns="45700" rIns="0" bIns="45700" anchor="b" anchorCtr="0">
            <a:norm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6" name="Google Shape;196;p20"/>
          <p:cNvSpPr/>
          <p:nvPr/>
        </p:nvSpPr>
        <p:spPr>
          <a:xfrm>
            <a:off x="3465640" y="2662070"/>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7" name="Google Shape;197;p20"/>
          <p:cNvSpPr txBox="1">
            <a:spLocks noGrp="1"/>
          </p:cNvSpPr>
          <p:nvPr>
            <p:ph type="body" idx="4"/>
          </p:nvPr>
        </p:nvSpPr>
        <p:spPr>
          <a:xfrm>
            <a:off x="2721375" y="2830429"/>
            <a:ext cx="1705733" cy="1582796"/>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8" name="Google Shape;198;p20"/>
          <p:cNvSpPr/>
          <p:nvPr/>
        </p:nvSpPr>
        <p:spPr>
          <a:xfrm>
            <a:off x="4624106" y="1194197"/>
            <a:ext cx="1892923"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99" name="Google Shape;199;p20"/>
          <p:cNvSpPr txBox="1">
            <a:spLocks noGrp="1"/>
          </p:cNvSpPr>
          <p:nvPr>
            <p:ph type="body" idx="5"/>
          </p:nvPr>
        </p:nvSpPr>
        <p:spPr>
          <a:xfrm>
            <a:off x="4718810" y="1964036"/>
            <a:ext cx="1705134" cy="583676"/>
          </a:xfrm>
          <a:prstGeom prst="rect">
            <a:avLst/>
          </a:prstGeom>
          <a:noFill/>
          <a:ln>
            <a:noFill/>
          </a:ln>
        </p:spPr>
        <p:txBody>
          <a:bodyPr spcFirstLastPara="1" wrap="square" lIns="0" tIns="45700" rIns="0" bIns="45700" anchor="b" anchorCtr="0">
            <a:norm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0" name="Google Shape;200;p20"/>
          <p:cNvSpPr/>
          <p:nvPr/>
        </p:nvSpPr>
        <p:spPr>
          <a:xfrm>
            <a:off x="5462773" y="2662070"/>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1" name="Google Shape;201;p20"/>
          <p:cNvSpPr txBox="1">
            <a:spLocks noGrp="1"/>
          </p:cNvSpPr>
          <p:nvPr>
            <p:ph type="body" idx="6"/>
          </p:nvPr>
        </p:nvSpPr>
        <p:spPr>
          <a:xfrm>
            <a:off x="4718507" y="2830429"/>
            <a:ext cx="1705733" cy="1582796"/>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2" name="Google Shape;202;p20"/>
          <p:cNvSpPr/>
          <p:nvPr/>
        </p:nvSpPr>
        <p:spPr>
          <a:xfrm>
            <a:off x="6621237" y="1194197"/>
            <a:ext cx="1892923" cy="3456384"/>
          </a:xfrm>
          <a:prstGeom prst="rect">
            <a:avLst/>
          </a:prstGeom>
          <a:solidFill>
            <a:schemeClr val="lt2"/>
          </a:solidFill>
          <a:ln>
            <a:noFill/>
          </a:ln>
        </p:spPr>
        <p:txBody>
          <a:bodyPr spcFirstLastPara="1" wrap="square" lIns="108000" tIns="351000" rIns="135000" bIns="108000" anchor="t" anchorCtr="0">
            <a:noAutofit/>
          </a:bodyPr>
          <a:lstStyle/>
          <a:p>
            <a:pPr marL="0" marR="0" lvl="0" indent="0" algn="ctr"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03" name="Google Shape;203;p20"/>
          <p:cNvSpPr txBox="1">
            <a:spLocks noGrp="1"/>
          </p:cNvSpPr>
          <p:nvPr>
            <p:ph type="body" idx="7"/>
          </p:nvPr>
        </p:nvSpPr>
        <p:spPr>
          <a:xfrm>
            <a:off x="6715941" y="1964036"/>
            <a:ext cx="1705134" cy="583676"/>
          </a:xfrm>
          <a:prstGeom prst="rect">
            <a:avLst/>
          </a:prstGeom>
          <a:noFill/>
          <a:ln>
            <a:noFill/>
          </a:ln>
        </p:spPr>
        <p:txBody>
          <a:bodyPr spcFirstLastPara="1" wrap="square" lIns="0" tIns="45700" rIns="0" bIns="45700" anchor="b" anchorCtr="0">
            <a:normAutofit/>
          </a:bodyPr>
          <a:lstStyle>
            <a:lvl1pPr marL="342900" lvl="0" indent="-171450" algn="ctr">
              <a:lnSpc>
                <a:spcPct val="90000"/>
              </a:lnSpc>
              <a:spcBef>
                <a:spcPts val="750"/>
              </a:spcBef>
              <a:spcAft>
                <a:spcPts val="0"/>
              </a:spcAft>
              <a:buClr>
                <a:schemeClr val="dk2"/>
              </a:buClr>
              <a:buSzPts val="2400"/>
              <a:buNone/>
              <a:defRPr sz="1800" b="1">
                <a:solidFill>
                  <a:schemeClr val="dk2"/>
                </a:solidFill>
                <a:latin typeface="Arial"/>
                <a:ea typeface="Arial"/>
                <a:cs typeface="Arial"/>
                <a:sym typeface="Aria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4" name="Google Shape;204;p20"/>
          <p:cNvSpPr/>
          <p:nvPr/>
        </p:nvSpPr>
        <p:spPr>
          <a:xfrm>
            <a:off x="7459904" y="2662070"/>
            <a:ext cx="231917" cy="540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5" name="Google Shape;205;p20"/>
          <p:cNvSpPr txBox="1">
            <a:spLocks noGrp="1"/>
          </p:cNvSpPr>
          <p:nvPr>
            <p:ph type="body" idx="8"/>
          </p:nvPr>
        </p:nvSpPr>
        <p:spPr>
          <a:xfrm>
            <a:off x="6715639" y="2830429"/>
            <a:ext cx="1705733" cy="1582796"/>
          </a:xfrm>
          <a:prstGeom prst="rect">
            <a:avLst/>
          </a:prstGeom>
          <a:noFill/>
          <a:ln>
            <a:noFill/>
          </a:ln>
        </p:spPr>
        <p:txBody>
          <a:bodyPr spcFirstLastPara="1" wrap="square" lIns="0" tIns="45700" rIns="0" bIns="45700" anchor="t" anchorCtr="0">
            <a:normAutofit/>
          </a:bodyPr>
          <a:lstStyle>
            <a:lvl1pPr marL="342900" lvl="0" indent="-266700" algn="l">
              <a:lnSpc>
                <a:spcPct val="90000"/>
              </a:lnSpc>
              <a:spcBef>
                <a:spcPts val="750"/>
              </a:spcBef>
              <a:spcAft>
                <a:spcPts val="0"/>
              </a:spcAft>
              <a:buClr>
                <a:schemeClr val="dk1"/>
              </a:buClr>
              <a:buSzPts val="2000"/>
              <a:buFont typeface="Noto Sans Symbols"/>
              <a:buChar char="▪"/>
              <a:defRPr sz="1500">
                <a:latin typeface="Arial"/>
                <a:ea typeface="Arial"/>
                <a:cs typeface="Arial"/>
                <a:sym typeface="Arial"/>
              </a:defRPr>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6" name="Google Shape;206;p20"/>
          <p:cNvSpPr txBox="1">
            <a:spLocks noGrp="1"/>
          </p:cNvSpPr>
          <p:nvPr>
            <p:ph type="title"/>
          </p:nvPr>
        </p:nvSpPr>
        <p:spPr>
          <a:xfrm>
            <a:off x="627459" y="552265"/>
            <a:ext cx="78867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20"/>
          <p:cNvSpPr txBox="1">
            <a:spLocks noGrp="1"/>
          </p:cNvSpPr>
          <p:nvPr>
            <p:ph type="body" idx="9"/>
          </p:nvPr>
        </p:nvSpPr>
        <p:spPr>
          <a:xfrm>
            <a:off x="627460" y="276225"/>
            <a:ext cx="7886699"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8" name="Google Shape;208;p20"/>
          <p:cNvSpPr>
            <a:spLocks noGrp="1"/>
          </p:cNvSpPr>
          <p:nvPr>
            <p:ph type="clipArt" idx="13"/>
          </p:nvPr>
        </p:nvSpPr>
        <p:spPr>
          <a:xfrm>
            <a:off x="1239612" y="1285875"/>
            <a:ext cx="675000" cy="675000"/>
          </a:xfrm>
          <a:prstGeom prst="rect">
            <a:avLst/>
          </a:prstGeom>
          <a:noFill/>
          <a:ln>
            <a:noFill/>
          </a:ln>
        </p:spPr>
      </p:sp>
      <p:sp>
        <p:nvSpPr>
          <p:cNvPr id="209" name="Google Shape;209;p20"/>
          <p:cNvSpPr>
            <a:spLocks noGrp="1"/>
          </p:cNvSpPr>
          <p:nvPr>
            <p:ph type="clipArt" idx="14"/>
          </p:nvPr>
        </p:nvSpPr>
        <p:spPr>
          <a:xfrm>
            <a:off x="3235934" y="1285875"/>
            <a:ext cx="675000" cy="675000"/>
          </a:xfrm>
          <a:prstGeom prst="rect">
            <a:avLst/>
          </a:prstGeom>
          <a:noFill/>
          <a:ln>
            <a:noFill/>
          </a:ln>
        </p:spPr>
      </p:sp>
      <p:sp>
        <p:nvSpPr>
          <p:cNvPr id="210" name="Google Shape;210;p20"/>
          <p:cNvSpPr>
            <a:spLocks noGrp="1"/>
          </p:cNvSpPr>
          <p:nvPr>
            <p:ph type="clipArt" idx="15"/>
          </p:nvPr>
        </p:nvSpPr>
        <p:spPr>
          <a:xfrm>
            <a:off x="5232257" y="1285875"/>
            <a:ext cx="675000" cy="675000"/>
          </a:xfrm>
          <a:prstGeom prst="rect">
            <a:avLst/>
          </a:prstGeom>
          <a:noFill/>
          <a:ln>
            <a:noFill/>
          </a:ln>
        </p:spPr>
      </p:sp>
      <p:sp>
        <p:nvSpPr>
          <p:cNvPr id="211" name="Google Shape;211;p20"/>
          <p:cNvSpPr>
            <a:spLocks noGrp="1"/>
          </p:cNvSpPr>
          <p:nvPr>
            <p:ph type="clipArt" idx="16"/>
          </p:nvPr>
        </p:nvSpPr>
        <p:spPr>
          <a:xfrm>
            <a:off x="7228579" y="1285875"/>
            <a:ext cx="675000" cy="675000"/>
          </a:xfrm>
          <a:prstGeom prst="rect">
            <a:avLst/>
          </a:prstGeom>
          <a:noFill/>
          <a:ln>
            <a:noFill/>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el + Tussentitel + Inhoud + Tekstvak">
  <p:cSld name="Titel + Tussentitel + Inhoud + Tekstvak">
    <p:bg>
      <p:bgPr>
        <a:solidFill>
          <a:schemeClr val="lt1"/>
        </a:solidFill>
        <a:effectLst/>
      </p:bgPr>
    </p:bg>
    <p:spTree>
      <p:nvGrpSpPr>
        <p:cNvPr id="1" name="Shape 212"/>
        <p:cNvGrpSpPr/>
        <p:nvPr/>
      </p:nvGrpSpPr>
      <p:grpSpPr>
        <a:xfrm>
          <a:off x="0" y="0"/>
          <a:ext cx="0" cy="0"/>
          <a:chOff x="0" y="0"/>
          <a:chExt cx="0" cy="0"/>
        </a:xfrm>
      </p:grpSpPr>
      <p:sp>
        <p:nvSpPr>
          <p:cNvPr id="213" name="Google Shape;213;p21"/>
          <p:cNvSpPr/>
          <p:nvPr/>
        </p:nvSpPr>
        <p:spPr>
          <a:xfrm rot="16200000">
            <a:off x="4286251" y="285748"/>
            <a:ext cx="5143499" cy="4572000"/>
          </a:xfrm>
          <a:prstGeom prst="rect">
            <a:avLst/>
          </a:prstGeom>
          <a:solidFill>
            <a:schemeClr val="l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14" name="Google Shape;214;p21"/>
          <p:cNvSpPr txBox="1">
            <a:spLocks noGrp="1"/>
          </p:cNvSpPr>
          <p:nvPr>
            <p:ph type="body" idx="1"/>
          </p:nvPr>
        </p:nvSpPr>
        <p:spPr>
          <a:xfrm>
            <a:off x="629954" y="1194197"/>
            <a:ext cx="3679157" cy="3438525"/>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5" name="Google Shape;215;p21"/>
          <p:cNvSpPr txBox="1">
            <a:spLocks noGrp="1"/>
          </p:cNvSpPr>
          <p:nvPr>
            <p:ph type="body" idx="2"/>
          </p:nvPr>
        </p:nvSpPr>
        <p:spPr>
          <a:xfrm>
            <a:off x="4835129" y="552265"/>
            <a:ext cx="3679157" cy="4080458"/>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6" name="Google Shape;216;p21"/>
          <p:cNvSpPr txBox="1">
            <a:spLocks noGrp="1"/>
          </p:cNvSpPr>
          <p:nvPr>
            <p:ph type="body" idx="3"/>
          </p:nvPr>
        </p:nvSpPr>
        <p:spPr>
          <a:xfrm>
            <a:off x="627460" y="276225"/>
            <a:ext cx="3680100"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7" name="Google Shape;217;p21"/>
          <p:cNvSpPr txBox="1">
            <a:spLocks noGrp="1"/>
          </p:cNvSpPr>
          <p:nvPr>
            <p:ph type="title"/>
          </p:nvPr>
        </p:nvSpPr>
        <p:spPr>
          <a:xfrm>
            <a:off x="627459" y="552265"/>
            <a:ext cx="36801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21"/>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sz="9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21"/>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1pPr>
            <a:lvl2pPr marL="0" lvl="1"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2pPr>
            <a:lvl3pPr marL="0" lvl="2"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3pPr>
            <a:lvl4pPr marL="0" lvl="3"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4pPr>
            <a:lvl5pPr marL="0" lvl="4"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5pPr>
            <a:lvl6pPr marL="0" lvl="5"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6pPr>
            <a:lvl7pPr marL="0" lvl="6"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7pPr>
            <a:lvl8pPr marL="0" lvl="7"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8pPr>
            <a:lvl9pPr marL="0" lvl="8"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el + Tussentitel + Foto links">
  <p:cSld name="Titel + Tussentitel + Foto links">
    <p:bg>
      <p:bgPr>
        <a:solidFill>
          <a:schemeClr val="lt1"/>
        </a:solidFill>
        <a:effectLst/>
      </p:bgPr>
    </p:bg>
    <p:spTree>
      <p:nvGrpSpPr>
        <p:cNvPr id="1" name="Shape 220"/>
        <p:cNvGrpSpPr/>
        <p:nvPr/>
      </p:nvGrpSpPr>
      <p:grpSpPr>
        <a:xfrm>
          <a:off x="0" y="0"/>
          <a:ext cx="0" cy="0"/>
          <a:chOff x="0" y="0"/>
          <a:chExt cx="0" cy="0"/>
        </a:xfrm>
      </p:grpSpPr>
      <p:sp>
        <p:nvSpPr>
          <p:cNvPr id="221" name="Google Shape;221;p22"/>
          <p:cNvSpPr txBox="1">
            <a:spLocks noGrp="1"/>
          </p:cNvSpPr>
          <p:nvPr>
            <p:ph type="body" idx="1"/>
          </p:nvPr>
        </p:nvSpPr>
        <p:spPr>
          <a:xfrm>
            <a:off x="629841" y="1194197"/>
            <a:ext cx="3680100" cy="3453618"/>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2" name="Google Shape;222;p22"/>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23" name="Google Shape;223;p22"/>
          <p:cNvSpPr>
            <a:spLocks noGrp="1"/>
          </p:cNvSpPr>
          <p:nvPr>
            <p:ph type="pic" idx="2"/>
          </p:nvPr>
        </p:nvSpPr>
        <p:spPr>
          <a:xfrm>
            <a:off x="4572001" y="0"/>
            <a:ext cx="4572000" cy="5143500"/>
          </a:xfrm>
          <a:prstGeom prst="rect">
            <a:avLst/>
          </a:prstGeom>
          <a:noFill/>
          <a:ln>
            <a:noFill/>
          </a:ln>
        </p:spPr>
      </p:sp>
      <p:sp>
        <p:nvSpPr>
          <p:cNvPr id="224" name="Google Shape;224;p22"/>
          <p:cNvSpPr txBox="1">
            <a:spLocks noGrp="1"/>
          </p:cNvSpPr>
          <p:nvPr>
            <p:ph type="body" idx="3"/>
          </p:nvPr>
        </p:nvSpPr>
        <p:spPr>
          <a:xfrm>
            <a:off x="627460" y="276225"/>
            <a:ext cx="3680100"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5" name="Google Shape;225;p22"/>
          <p:cNvSpPr txBox="1">
            <a:spLocks noGrp="1"/>
          </p:cNvSpPr>
          <p:nvPr>
            <p:ph type="title"/>
          </p:nvPr>
        </p:nvSpPr>
        <p:spPr>
          <a:xfrm>
            <a:off x="627459" y="552265"/>
            <a:ext cx="36801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22"/>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sz="9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22"/>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1pPr>
            <a:lvl2pPr marL="0" lvl="1"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2pPr>
            <a:lvl3pPr marL="0" lvl="2"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3pPr>
            <a:lvl4pPr marL="0" lvl="3"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4pPr>
            <a:lvl5pPr marL="0" lvl="4"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5pPr>
            <a:lvl6pPr marL="0" lvl="5"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6pPr>
            <a:lvl7pPr marL="0" lvl="6"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7pPr>
            <a:lvl8pPr marL="0" lvl="7"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8pPr>
            <a:lvl9pPr marL="0" lvl="8"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Highlight">
  <p:cSld name="Highlight">
    <p:bg>
      <p:bgPr>
        <a:solidFill>
          <a:srgbClr val="FFEB00"/>
        </a:solidFill>
        <a:effectLst/>
      </p:bgPr>
    </p:bg>
    <p:spTree>
      <p:nvGrpSpPr>
        <p:cNvPr id="1" name="Shape 228"/>
        <p:cNvGrpSpPr/>
        <p:nvPr/>
      </p:nvGrpSpPr>
      <p:grpSpPr>
        <a:xfrm>
          <a:off x="0" y="0"/>
          <a:ext cx="0" cy="0"/>
          <a:chOff x="0" y="0"/>
          <a:chExt cx="0" cy="0"/>
        </a:xfrm>
      </p:grpSpPr>
      <p:sp>
        <p:nvSpPr>
          <p:cNvPr id="229" name="Google Shape;229;p23"/>
          <p:cNvSpPr txBox="1">
            <a:spLocks noGrp="1"/>
          </p:cNvSpPr>
          <p:nvPr>
            <p:ph type="body" idx="1"/>
          </p:nvPr>
        </p:nvSpPr>
        <p:spPr>
          <a:xfrm>
            <a:off x="1317523" y="2067897"/>
            <a:ext cx="7196636" cy="1007707"/>
          </a:xfrm>
          <a:prstGeom prst="rect">
            <a:avLst/>
          </a:prstGeom>
          <a:solidFill>
            <a:srgbClr val="FFEB00"/>
          </a:solid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4800"/>
              <a:buFont typeface="Arial"/>
              <a:buNone/>
              <a:defRPr sz="3600" b="1">
                <a:solidFill>
                  <a:schemeClr val="dk1"/>
                </a:solidFill>
                <a:latin typeface="Arial"/>
                <a:ea typeface="Arial"/>
                <a:cs typeface="Arial"/>
                <a:sym typeface="Arial"/>
              </a:defRPr>
            </a:lvl1pPr>
            <a:lvl2pPr marL="685800" lvl="1"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2pPr>
            <a:lvl3pPr marL="1028700" lvl="2"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3pPr>
            <a:lvl4pPr marL="1371600" lvl="3"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4pPr>
            <a:lvl5pPr marL="1714500" lvl="4" indent="-171450" algn="l">
              <a:lnSpc>
                <a:spcPct val="90000"/>
              </a:lnSpc>
              <a:spcBef>
                <a:spcPts val="375"/>
              </a:spcBef>
              <a:spcAft>
                <a:spcPts val="0"/>
              </a:spcAft>
              <a:buSzPts val="3733"/>
              <a:buFont typeface="Arial"/>
              <a:buNone/>
              <a:defRPr sz="2800" b="1">
                <a:solidFill>
                  <a:schemeClr val="dk1"/>
                </a:solidFill>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230" name="Google Shape;230;p23"/>
          <p:cNvCxnSpPr/>
          <p:nvPr/>
        </p:nvCxnSpPr>
        <p:spPr>
          <a:xfrm>
            <a:off x="629841" y="2067897"/>
            <a:ext cx="356896" cy="1007706"/>
          </a:xfrm>
          <a:prstGeom prst="straightConnector1">
            <a:avLst/>
          </a:prstGeom>
          <a:noFill/>
          <a:ln w="19050" cap="flat" cmpd="sng">
            <a:solidFill>
              <a:schemeClr val="dk1"/>
            </a:solidFill>
            <a:prstDash val="solid"/>
            <a:miter lim="800000"/>
            <a:headEnd type="none" w="sm" len="sm"/>
            <a:tailEnd type="none" w="sm" len="sm"/>
          </a:ln>
        </p:spPr>
      </p:cxnSp>
      <p:sp>
        <p:nvSpPr>
          <p:cNvPr id="231" name="Google Shape;231;p23"/>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sz="9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23"/>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1pPr>
            <a:lvl2pPr marL="0" lvl="1"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2pPr>
            <a:lvl3pPr marL="0" lvl="2"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3pPr>
            <a:lvl4pPr marL="0" lvl="3"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4pPr>
            <a:lvl5pPr marL="0" lvl="4"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5pPr>
            <a:lvl6pPr marL="0" lvl="5"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6pPr>
            <a:lvl7pPr marL="0" lvl="6"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7pPr>
            <a:lvl8pPr marL="0" lvl="7"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8pPr>
            <a:lvl9pPr marL="0" lvl="8"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233"/>
        <p:cNvGrpSpPr/>
        <p:nvPr/>
      </p:nvGrpSpPr>
      <p:grpSpPr>
        <a:xfrm>
          <a:off x="0" y="0"/>
          <a:ext cx="0" cy="0"/>
          <a:chOff x="0" y="0"/>
          <a:chExt cx="0" cy="0"/>
        </a:xfrm>
      </p:grpSpPr>
      <p:sp>
        <p:nvSpPr>
          <p:cNvPr id="234" name="Google Shape;234;p24"/>
          <p:cNvSpPr/>
          <p:nvPr/>
        </p:nvSpPr>
        <p:spPr>
          <a:xfrm>
            <a:off x="1611217" y="1404650"/>
            <a:ext cx="7532783" cy="2037446"/>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350" b="0" i="0" u="none" strike="noStrike" cap="none">
              <a:solidFill>
                <a:schemeClr val="dk1"/>
              </a:solidFill>
              <a:latin typeface="Calibri"/>
              <a:ea typeface="Calibri"/>
              <a:cs typeface="Calibri"/>
              <a:sym typeface="Calibri"/>
            </a:endParaRPr>
          </a:p>
        </p:txBody>
      </p:sp>
      <p:sp>
        <p:nvSpPr>
          <p:cNvPr id="235" name="Google Shape;235;p24"/>
          <p:cNvSpPr txBox="1">
            <a:spLocks noGrp="1"/>
          </p:cNvSpPr>
          <p:nvPr>
            <p:ph type="body" idx="1"/>
          </p:nvPr>
        </p:nvSpPr>
        <p:spPr>
          <a:xfrm>
            <a:off x="1850923" y="1644268"/>
            <a:ext cx="6663238" cy="1578165"/>
          </a:xfrm>
          <a:prstGeom prst="rect">
            <a:avLst/>
          </a:prstGeom>
          <a:noFill/>
          <a:ln>
            <a:noFill/>
          </a:ln>
        </p:spPr>
        <p:txBody>
          <a:bodyPr spcFirstLastPara="1" wrap="square" lIns="0" tIns="45700" rIns="0" bIns="45700" anchor="ctr" anchorCtr="0">
            <a:normAutofit/>
          </a:bodyPr>
          <a:lstStyle>
            <a:lvl1pPr marL="342900" marR="0" lvl="0" indent="-171450" algn="l">
              <a:lnSpc>
                <a:spcPct val="90000"/>
              </a:lnSpc>
              <a:spcBef>
                <a:spcPts val="750"/>
              </a:spcBef>
              <a:spcAft>
                <a:spcPts val="0"/>
              </a:spcAft>
              <a:buClr>
                <a:schemeClr val="dk1"/>
              </a:buClr>
              <a:buSzPts val="4400"/>
              <a:buFont typeface="Arial"/>
              <a:buNone/>
              <a:defRPr sz="3300" b="1">
                <a:solidFill>
                  <a:schemeClr val="dk1"/>
                </a:solidFill>
                <a:latin typeface="Arial"/>
                <a:ea typeface="Arial"/>
                <a:cs typeface="Arial"/>
                <a:sym typeface="Arial"/>
              </a:defRPr>
            </a:lvl1pPr>
            <a:lvl2pPr marL="685800" lvl="1" indent="-171450" algn="l">
              <a:lnSpc>
                <a:spcPct val="90000"/>
              </a:lnSpc>
              <a:spcBef>
                <a:spcPts val="375"/>
              </a:spcBef>
              <a:spcAft>
                <a:spcPts val="0"/>
              </a:spcAft>
              <a:buSzPts val="2000"/>
              <a:buNone/>
              <a:defRPr sz="1500">
                <a:solidFill>
                  <a:srgbClr val="8F8F8F"/>
                </a:solidFill>
              </a:defRPr>
            </a:lvl2pPr>
            <a:lvl3pPr marL="1028700" lvl="2" indent="-171450" algn="l">
              <a:lnSpc>
                <a:spcPct val="90000"/>
              </a:lnSpc>
              <a:spcBef>
                <a:spcPts val="375"/>
              </a:spcBef>
              <a:spcAft>
                <a:spcPts val="0"/>
              </a:spcAft>
              <a:buSzPts val="1800"/>
              <a:buNone/>
              <a:defRPr sz="1350">
                <a:solidFill>
                  <a:srgbClr val="8F8F8F"/>
                </a:solidFill>
              </a:defRPr>
            </a:lvl3pPr>
            <a:lvl4pPr marL="1371600" lvl="3" indent="-171450" algn="l">
              <a:lnSpc>
                <a:spcPct val="90000"/>
              </a:lnSpc>
              <a:spcBef>
                <a:spcPts val="375"/>
              </a:spcBef>
              <a:spcAft>
                <a:spcPts val="0"/>
              </a:spcAft>
              <a:buSzPts val="1600"/>
              <a:buNone/>
              <a:defRPr sz="1200">
                <a:solidFill>
                  <a:srgbClr val="8F8F8F"/>
                </a:solidFill>
              </a:defRPr>
            </a:lvl4pPr>
            <a:lvl5pPr marL="1714500" lvl="4" indent="-171450" algn="l">
              <a:lnSpc>
                <a:spcPct val="90000"/>
              </a:lnSpc>
              <a:spcBef>
                <a:spcPts val="375"/>
              </a:spcBef>
              <a:spcAft>
                <a:spcPts val="0"/>
              </a:spcAft>
              <a:buSzPts val="1600"/>
              <a:buNone/>
              <a:defRPr sz="1200">
                <a:solidFill>
                  <a:srgbClr val="8F8F8F"/>
                </a:solidFill>
              </a:defRPr>
            </a:lvl5pPr>
            <a:lvl6pPr marL="2057400" lvl="5" indent="-171450" algn="l">
              <a:lnSpc>
                <a:spcPct val="90000"/>
              </a:lnSpc>
              <a:spcBef>
                <a:spcPts val="375"/>
              </a:spcBef>
              <a:spcAft>
                <a:spcPts val="0"/>
              </a:spcAft>
              <a:buClr>
                <a:srgbClr val="8F8F8F"/>
              </a:buClr>
              <a:buSzPts val="1600"/>
              <a:buNone/>
              <a:defRPr sz="1200">
                <a:solidFill>
                  <a:srgbClr val="8F8F8F"/>
                </a:solidFill>
              </a:defRPr>
            </a:lvl6pPr>
            <a:lvl7pPr marL="2400300" lvl="6" indent="-171450" algn="l">
              <a:lnSpc>
                <a:spcPct val="90000"/>
              </a:lnSpc>
              <a:spcBef>
                <a:spcPts val="375"/>
              </a:spcBef>
              <a:spcAft>
                <a:spcPts val="0"/>
              </a:spcAft>
              <a:buClr>
                <a:srgbClr val="8F8F8F"/>
              </a:buClr>
              <a:buSzPts val="1600"/>
              <a:buNone/>
              <a:defRPr sz="1200">
                <a:solidFill>
                  <a:srgbClr val="8F8F8F"/>
                </a:solidFill>
              </a:defRPr>
            </a:lvl7pPr>
            <a:lvl8pPr marL="2743200" lvl="7" indent="-171450" algn="l">
              <a:lnSpc>
                <a:spcPct val="90000"/>
              </a:lnSpc>
              <a:spcBef>
                <a:spcPts val="375"/>
              </a:spcBef>
              <a:spcAft>
                <a:spcPts val="0"/>
              </a:spcAft>
              <a:buClr>
                <a:srgbClr val="8F8F8F"/>
              </a:buClr>
              <a:buSzPts val="1600"/>
              <a:buNone/>
              <a:defRPr sz="1200">
                <a:solidFill>
                  <a:srgbClr val="8F8F8F"/>
                </a:solidFill>
              </a:defRPr>
            </a:lvl8pPr>
            <a:lvl9pPr marL="3086100" lvl="8" indent="-171450" algn="l">
              <a:lnSpc>
                <a:spcPct val="90000"/>
              </a:lnSpc>
              <a:spcBef>
                <a:spcPts val="375"/>
              </a:spcBef>
              <a:spcAft>
                <a:spcPts val="0"/>
              </a:spcAft>
              <a:buClr>
                <a:srgbClr val="8F8F8F"/>
              </a:buClr>
              <a:buSzPts val="1600"/>
              <a:buNone/>
              <a:defRPr sz="1200">
                <a:solidFill>
                  <a:srgbClr val="8F8F8F"/>
                </a:solidFill>
              </a:defRPr>
            </a:lvl9pPr>
          </a:lstStyle>
          <a:p>
            <a:endParaRPr/>
          </a:p>
        </p:txBody>
      </p:sp>
      <p:sp>
        <p:nvSpPr>
          <p:cNvPr id="236" name="Google Shape;236;p24"/>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24"/>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38" name="Google Shape;238;p24"/>
          <p:cNvSpPr/>
          <p:nvPr/>
        </p:nvSpPr>
        <p:spPr>
          <a:xfrm>
            <a:off x="629841" y="1041926"/>
            <a:ext cx="778383" cy="562295"/>
          </a:xfrm>
          <a:custGeom>
            <a:avLst/>
            <a:gdLst/>
            <a:ahLst/>
            <a:cxnLst/>
            <a:rect l="l" t="t" r="r" b="b"/>
            <a:pathLst>
              <a:path w="1037844" h="749726" extrusionOk="0">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dk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239"/>
        <p:cNvGrpSpPr/>
        <p:nvPr/>
      </p:nvGrpSpPr>
      <p:grpSpPr>
        <a:xfrm>
          <a:off x="0" y="0"/>
          <a:ext cx="0" cy="0"/>
          <a:chOff x="0" y="0"/>
          <a:chExt cx="0" cy="0"/>
        </a:xfrm>
      </p:grpSpPr>
      <p:sp>
        <p:nvSpPr>
          <p:cNvPr id="240" name="Google Shape;240;p25"/>
          <p:cNvSpPr>
            <a:spLocks noGrp="1"/>
          </p:cNvSpPr>
          <p:nvPr>
            <p:ph type="pic" idx="2"/>
          </p:nvPr>
        </p:nvSpPr>
        <p:spPr>
          <a:xfrm>
            <a:off x="163286" y="1"/>
            <a:ext cx="6011355" cy="5143499"/>
          </a:xfrm>
          <a:prstGeom prst="rect">
            <a:avLst/>
          </a:prstGeom>
          <a:solidFill>
            <a:schemeClr val="accent5"/>
          </a:solidFill>
          <a:ln>
            <a:noFill/>
          </a:ln>
        </p:spPr>
      </p:sp>
      <p:sp>
        <p:nvSpPr>
          <p:cNvPr id="241" name="Google Shape;241;p25"/>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25"/>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43" name="Google Shape;243;p25"/>
          <p:cNvSpPr txBox="1">
            <a:spLocks noGrp="1"/>
          </p:cNvSpPr>
          <p:nvPr>
            <p:ph type="body" idx="1"/>
          </p:nvPr>
        </p:nvSpPr>
        <p:spPr>
          <a:xfrm>
            <a:off x="6232328" y="548640"/>
            <a:ext cx="2281832" cy="4101942"/>
          </a:xfrm>
          <a:prstGeom prst="rect">
            <a:avLst/>
          </a:prstGeom>
          <a:noFill/>
          <a:ln>
            <a:noFill/>
          </a:ln>
        </p:spPr>
        <p:txBody>
          <a:bodyPr spcFirstLastPara="1" wrap="square" lIns="0" tIns="45700" rIns="0"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Arial"/>
                <a:ea typeface="Arial"/>
                <a:cs typeface="Arial"/>
                <a:sym typeface="Arial"/>
              </a:defRPr>
            </a:lvl1pPr>
            <a:lvl2pPr marL="685800" lvl="1" indent="-266700" algn="r">
              <a:lnSpc>
                <a:spcPct val="90000"/>
              </a:lnSpc>
              <a:spcBef>
                <a:spcPts val="375"/>
              </a:spcBef>
              <a:spcAft>
                <a:spcPts val="0"/>
              </a:spcAft>
              <a:buSzPts val="2000"/>
              <a:buChar char="▪"/>
              <a:defRPr/>
            </a:lvl2pPr>
            <a:lvl3pPr marL="1028700" lvl="2" indent="-257175" algn="r">
              <a:lnSpc>
                <a:spcPct val="90000"/>
              </a:lnSpc>
              <a:spcBef>
                <a:spcPts val="375"/>
              </a:spcBef>
              <a:spcAft>
                <a:spcPts val="0"/>
              </a:spcAft>
              <a:buSzPts val="1800"/>
              <a:buChar char="▪"/>
              <a:defRPr/>
            </a:lvl3pPr>
            <a:lvl4pPr marL="1371600" lvl="3" indent="-247650" algn="r">
              <a:lnSpc>
                <a:spcPct val="90000"/>
              </a:lnSpc>
              <a:spcBef>
                <a:spcPts val="375"/>
              </a:spcBef>
              <a:spcAft>
                <a:spcPts val="0"/>
              </a:spcAft>
              <a:buSzPts val="1600"/>
              <a:buChar char="▪"/>
              <a:defRPr/>
            </a:lvl4pPr>
            <a:lvl5pPr marL="1714500" lvl="4" indent="-238125" algn="r">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Quote 2">
  <p:cSld name="Quote 2 2">
    <p:spTree>
      <p:nvGrpSpPr>
        <p:cNvPr id="1" name="Shape 244"/>
        <p:cNvGrpSpPr/>
        <p:nvPr/>
      </p:nvGrpSpPr>
      <p:grpSpPr>
        <a:xfrm>
          <a:off x="0" y="0"/>
          <a:ext cx="0" cy="0"/>
          <a:chOff x="0" y="0"/>
          <a:chExt cx="0" cy="0"/>
        </a:xfrm>
      </p:grpSpPr>
      <p:sp>
        <p:nvSpPr>
          <p:cNvPr id="245" name="Google Shape;245;p26"/>
          <p:cNvSpPr>
            <a:spLocks noGrp="1"/>
          </p:cNvSpPr>
          <p:nvPr>
            <p:ph type="pic" idx="2"/>
          </p:nvPr>
        </p:nvSpPr>
        <p:spPr>
          <a:xfrm>
            <a:off x="163286" y="1"/>
            <a:ext cx="6011355" cy="5143499"/>
          </a:xfrm>
          <a:prstGeom prst="rect">
            <a:avLst/>
          </a:prstGeom>
          <a:solidFill>
            <a:schemeClr val="accent5"/>
          </a:solidFill>
          <a:ln>
            <a:noFill/>
          </a:ln>
        </p:spPr>
      </p:sp>
      <p:sp>
        <p:nvSpPr>
          <p:cNvPr id="246" name="Google Shape;246;p26"/>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26"/>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48" name="Google Shape;248;p26"/>
          <p:cNvSpPr txBox="1">
            <a:spLocks noGrp="1"/>
          </p:cNvSpPr>
          <p:nvPr>
            <p:ph type="body" idx="1"/>
          </p:nvPr>
        </p:nvSpPr>
        <p:spPr>
          <a:xfrm>
            <a:off x="6232328" y="548640"/>
            <a:ext cx="2281832" cy="4101942"/>
          </a:xfrm>
          <a:prstGeom prst="rect">
            <a:avLst/>
          </a:prstGeom>
          <a:noFill/>
          <a:ln>
            <a:noFill/>
          </a:ln>
        </p:spPr>
        <p:txBody>
          <a:bodyPr spcFirstLastPara="1" wrap="square" lIns="0" tIns="45700" rIns="0"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Arial"/>
                <a:ea typeface="Arial"/>
                <a:cs typeface="Arial"/>
                <a:sym typeface="Arial"/>
              </a:defRPr>
            </a:lvl1pPr>
            <a:lvl2pPr marL="685800" lvl="1" indent="-266700" algn="r">
              <a:lnSpc>
                <a:spcPct val="90000"/>
              </a:lnSpc>
              <a:spcBef>
                <a:spcPts val="375"/>
              </a:spcBef>
              <a:spcAft>
                <a:spcPts val="0"/>
              </a:spcAft>
              <a:buSzPts val="2000"/>
              <a:buChar char="▪"/>
              <a:defRPr/>
            </a:lvl2pPr>
            <a:lvl3pPr marL="1028700" lvl="2" indent="-257175" algn="r">
              <a:lnSpc>
                <a:spcPct val="90000"/>
              </a:lnSpc>
              <a:spcBef>
                <a:spcPts val="375"/>
              </a:spcBef>
              <a:spcAft>
                <a:spcPts val="0"/>
              </a:spcAft>
              <a:buSzPts val="1800"/>
              <a:buChar char="▪"/>
              <a:defRPr/>
            </a:lvl3pPr>
            <a:lvl4pPr marL="1371600" lvl="3" indent="-247650" algn="r">
              <a:lnSpc>
                <a:spcPct val="90000"/>
              </a:lnSpc>
              <a:spcBef>
                <a:spcPts val="375"/>
              </a:spcBef>
              <a:spcAft>
                <a:spcPts val="0"/>
              </a:spcAft>
              <a:buSzPts val="1600"/>
              <a:buChar char="▪"/>
              <a:defRPr/>
            </a:lvl4pPr>
            <a:lvl5pPr marL="1714500" lvl="4" indent="-238125" algn="r">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9" name="Google Shape;249;p26"/>
          <p:cNvSpPr/>
          <p:nvPr/>
        </p:nvSpPr>
        <p:spPr>
          <a:xfrm>
            <a:off x="5461898" y="548640"/>
            <a:ext cx="778383" cy="562295"/>
          </a:xfrm>
          <a:custGeom>
            <a:avLst/>
            <a:gdLst/>
            <a:ahLst/>
            <a:cxnLst/>
            <a:rect l="l" t="t" r="r" b="b"/>
            <a:pathLst>
              <a:path w="1037844" h="749726" extrusionOk="0">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0"/>
        <p:cNvGrpSpPr/>
        <p:nvPr/>
      </p:nvGrpSpPr>
      <p:grpSpPr>
        <a:xfrm>
          <a:off x="0" y="0"/>
          <a:ext cx="0" cy="0"/>
          <a:chOff x="0" y="0"/>
          <a:chExt cx="0" cy="0"/>
        </a:xfrm>
      </p:grpSpPr>
      <p:sp>
        <p:nvSpPr>
          <p:cNvPr id="251" name="Google Shape;251;p27"/>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27"/>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17"/>
        <p:cNvGrpSpPr/>
        <p:nvPr/>
      </p:nvGrpSpPr>
      <p:grpSpPr>
        <a:xfrm>
          <a:off x="0" y="0"/>
          <a:ext cx="0" cy="0"/>
          <a:chOff x="0" y="0"/>
          <a:chExt cx="0" cy="0"/>
        </a:xfrm>
      </p:grpSpPr>
      <p:sp>
        <p:nvSpPr>
          <p:cNvPr id="118" name="Google Shape;118;p6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6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6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6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22" name="Google Shape;122;p6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onclusie">
  <p:cSld name="Conclusie">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628650" y="273844"/>
            <a:ext cx="7886700" cy="813197"/>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28"/>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28"/>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57" name="Google Shape;257;p28"/>
          <p:cNvSpPr txBox="1">
            <a:spLocks noGrp="1"/>
          </p:cNvSpPr>
          <p:nvPr>
            <p:ph type="body" idx="1"/>
          </p:nvPr>
        </p:nvSpPr>
        <p:spPr>
          <a:xfrm>
            <a:off x="628650" y="1194198"/>
            <a:ext cx="7885510" cy="3456385"/>
          </a:xfrm>
          <a:prstGeom prst="rect">
            <a:avLst/>
          </a:prstGeom>
          <a:noFill/>
          <a:ln>
            <a:noFill/>
          </a:ln>
        </p:spPr>
        <p:txBody>
          <a:bodyPr spcFirstLastPara="1" wrap="square" lIns="0" tIns="45700" rIns="0" bIns="45700" anchor="t" anchorCtr="0">
            <a:normAutofit/>
          </a:bodyPr>
          <a:lstStyle>
            <a:lvl1pPr marL="342900" lvl="0" indent="-323469" algn="l">
              <a:lnSpc>
                <a:spcPct val="90000"/>
              </a:lnSpc>
              <a:spcBef>
                <a:spcPts val="750"/>
              </a:spcBef>
              <a:spcAft>
                <a:spcPts val="0"/>
              </a:spcAft>
              <a:buClr>
                <a:schemeClr val="dk1"/>
              </a:buClr>
              <a:buSzPts val="3192"/>
              <a:buFont typeface="Arial"/>
              <a:buChar char="•"/>
              <a:defRPr sz="2100"/>
            </a:lvl1pPr>
            <a:lvl2pPr marL="685800" lvl="1" indent="-266700" algn="l">
              <a:lnSpc>
                <a:spcPct val="90000"/>
              </a:lnSpc>
              <a:spcBef>
                <a:spcPts val="375"/>
              </a:spcBef>
              <a:spcAft>
                <a:spcPts val="0"/>
              </a:spcAft>
              <a:buSzPts val="2000"/>
              <a:buChar char="▪"/>
              <a:defRPr/>
            </a:lvl2pPr>
            <a:lvl3pPr marL="1028700" lvl="2" indent="-257175" algn="l">
              <a:lnSpc>
                <a:spcPct val="90000"/>
              </a:lnSpc>
              <a:spcBef>
                <a:spcPts val="375"/>
              </a:spcBef>
              <a:spcAft>
                <a:spcPts val="0"/>
              </a:spcAft>
              <a:buSzPts val="1800"/>
              <a:buChar char="▪"/>
              <a:defRPr/>
            </a:lvl3pPr>
            <a:lvl4pPr marL="1371600" lvl="3" indent="-247650" algn="l">
              <a:lnSpc>
                <a:spcPct val="90000"/>
              </a:lnSpc>
              <a:spcBef>
                <a:spcPts val="375"/>
              </a:spcBef>
              <a:spcAft>
                <a:spcPts val="0"/>
              </a:spcAft>
              <a:buSzPts val="1600"/>
              <a:buChar char="▪"/>
              <a:defRPr/>
            </a:lvl4pPr>
            <a:lvl5pPr marL="1714500" lvl="4" indent="-238125" algn="l">
              <a:lnSpc>
                <a:spcPct val="90000"/>
              </a:lnSpc>
              <a:spcBef>
                <a:spcPts val="375"/>
              </a:spcBef>
              <a:spcAft>
                <a:spcPts val="0"/>
              </a:spcAft>
              <a:buSzPts val="14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el + Tussentitel + Foto Code Shape">
  <p:cSld name="Titel + Tussentitel + Foto Code Shape">
    <p:bg>
      <p:bgPr>
        <a:solidFill>
          <a:schemeClr val="lt1"/>
        </a:solidFill>
        <a:effectLst/>
      </p:bgPr>
    </p:bg>
    <p:spTree>
      <p:nvGrpSpPr>
        <p:cNvPr id="1" name="Shape 258"/>
        <p:cNvGrpSpPr/>
        <p:nvPr/>
      </p:nvGrpSpPr>
      <p:grpSpPr>
        <a:xfrm>
          <a:off x="0" y="0"/>
          <a:ext cx="0" cy="0"/>
          <a:chOff x="0" y="0"/>
          <a:chExt cx="0" cy="0"/>
        </a:xfrm>
      </p:grpSpPr>
      <p:grpSp>
        <p:nvGrpSpPr>
          <p:cNvPr id="259" name="Google Shape;259;p29"/>
          <p:cNvGrpSpPr/>
          <p:nvPr/>
        </p:nvGrpSpPr>
        <p:grpSpPr>
          <a:xfrm>
            <a:off x="5030987" y="1507043"/>
            <a:ext cx="3483173" cy="1879997"/>
            <a:chOff x="5283199" y="2561298"/>
            <a:chExt cx="4282210" cy="2311266"/>
          </a:xfrm>
        </p:grpSpPr>
        <p:sp>
          <p:nvSpPr>
            <p:cNvPr id="260" name="Google Shape;260;p29"/>
            <p:cNvSpPr/>
            <p:nvPr/>
          </p:nvSpPr>
          <p:spPr>
            <a:xfrm>
              <a:off x="5283199" y="2561298"/>
              <a:ext cx="2773520" cy="2311266"/>
            </a:xfrm>
            <a:custGeom>
              <a:avLst/>
              <a:gdLst/>
              <a:ahLst/>
              <a:cxnLst/>
              <a:rect l="l" t="t" r="r" b="b"/>
              <a:pathLst>
                <a:path w="2773520" h="2311266" extrusionOk="0">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rgbClr val="373636"/>
                </a:solidFill>
                <a:latin typeface="Calibri"/>
                <a:ea typeface="Calibri"/>
                <a:cs typeface="Calibri"/>
                <a:sym typeface="Calibri"/>
              </a:endParaRPr>
            </a:p>
          </p:txBody>
        </p:sp>
        <p:sp>
          <p:nvSpPr>
            <p:cNvPr id="261" name="Google Shape;261;p29"/>
            <p:cNvSpPr/>
            <p:nvPr/>
          </p:nvSpPr>
          <p:spPr>
            <a:xfrm>
              <a:off x="8251220" y="3044141"/>
              <a:ext cx="1314189" cy="1503664"/>
            </a:xfrm>
            <a:custGeom>
              <a:avLst/>
              <a:gdLst/>
              <a:ahLst/>
              <a:cxnLst/>
              <a:rect l="l" t="t" r="r" b="b"/>
              <a:pathLst>
                <a:path w="1314189" h="1503664" extrusionOk="0">
                  <a:moveTo>
                    <a:pt x="0" y="1169046"/>
                  </a:moveTo>
                  <a:lnTo>
                    <a:pt x="596666" y="751126"/>
                  </a:lnTo>
                  <a:lnTo>
                    <a:pt x="1412" y="334618"/>
                  </a:lnTo>
                  <a:lnTo>
                    <a:pt x="240586" y="0"/>
                  </a:lnTo>
                  <a:lnTo>
                    <a:pt x="1314189" y="751126"/>
                  </a:lnTo>
                  <a:lnTo>
                    <a:pt x="237763" y="150366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rgbClr val="373636"/>
                </a:solidFill>
                <a:latin typeface="Calibri"/>
                <a:ea typeface="Calibri"/>
                <a:cs typeface="Calibri"/>
                <a:sym typeface="Calibri"/>
              </a:endParaRPr>
            </a:p>
          </p:txBody>
        </p:sp>
      </p:grpSp>
      <p:sp>
        <p:nvSpPr>
          <p:cNvPr id="262" name="Google Shape;262;p29"/>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63" name="Google Shape;263;p29"/>
          <p:cNvSpPr>
            <a:spLocks noGrp="1"/>
          </p:cNvSpPr>
          <p:nvPr>
            <p:ph type="pic" idx="2"/>
          </p:nvPr>
        </p:nvSpPr>
        <p:spPr>
          <a:xfrm>
            <a:off x="5036774" y="787468"/>
            <a:ext cx="2893749" cy="3422201"/>
          </a:xfrm>
          <a:prstGeom prst="rect">
            <a:avLst/>
          </a:prstGeom>
          <a:solidFill>
            <a:srgbClr val="F2F2F2"/>
          </a:solidFill>
          <a:ln>
            <a:noFill/>
          </a:ln>
        </p:spPr>
      </p:sp>
      <p:sp>
        <p:nvSpPr>
          <p:cNvPr id="264" name="Google Shape;264;p29"/>
          <p:cNvSpPr txBox="1">
            <a:spLocks noGrp="1"/>
          </p:cNvSpPr>
          <p:nvPr>
            <p:ph type="body" idx="1"/>
          </p:nvPr>
        </p:nvSpPr>
        <p:spPr>
          <a:xfrm>
            <a:off x="629954" y="1194197"/>
            <a:ext cx="3679157" cy="3438525"/>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5" name="Google Shape;265;p29"/>
          <p:cNvSpPr txBox="1">
            <a:spLocks noGrp="1"/>
          </p:cNvSpPr>
          <p:nvPr>
            <p:ph type="body" idx="3"/>
          </p:nvPr>
        </p:nvSpPr>
        <p:spPr>
          <a:xfrm>
            <a:off x="627460" y="276225"/>
            <a:ext cx="3680100" cy="276039"/>
          </a:xfrm>
          <a:prstGeom prst="rect">
            <a:avLst/>
          </a:prstGeom>
          <a:noFill/>
          <a:ln>
            <a:noFill/>
          </a:ln>
        </p:spPr>
        <p:txBody>
          <a:bodyPr spcFirstLastPara="1" wrap="square" lIns="0" tIns="45700" rIns="0" bIns="45700" anchor="ctr" anchorCtr="0">
            <a:normAutofit/>
          </a:bodyPr>
          <a:lstStyle>
            <a:lvl1pPr marL="342900" lvl="0" indent="-171450" algn="l">
              <a:lnSpc>
                <a:spcPct val="90000"/>
              </a:lnSpc>
              <a:spcBef>
                <a:spcPts val="750"/>
              </a:spcBef>
              <a:spcAft>
                <a:spcPts val="0"/>
              </a:spcAft>
              <a:buClr>
                <a:schemeClr val="dk1"/>
              </a:buClr>
              <a:buSzPts val="2000"/>
              <a:buNone/>
              <a:defRPr sz="1500" b="0" u="none" cap="none">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66" name="Google Shape;266;p29"/>
          <p:cNvSpPr txBox="1">
            <a:spLocks noGrp="1"/>
          </p:cNvSpPr>
          <p:nvPr>
            <p:ph type="title"/>
          </p:nvPr>
        </p:nvSpPr>
        <p:spPr>
          <a:xfrm>
            <a:off x="627459" y="552265"/>
            <a:ext cx="3680100" cy="527633"/>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29"/>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SzPts val="1400"/>
              <a:buNone/>
              <a:defRPr sz="9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29"/>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1pPr>
            <a:lvl2pPr marL="0" lvl="1"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2pPr>
            <a:lvl3pPr marL="0" lvl="2"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3pPr>
            <a:lvl4pPr marL="0" lvl="3"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4pPr>
            <a:lvl5pPr marL="0" lvl="4"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5pPr>
            <a:lvl6pPr marL="0" lvl="5"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6pPr>
            <a:lvl7pPr marL="0" lvl="6"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7pPr>
            <a:lvl8pPr marL="0" lvl="7"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8pPr>
            <a:lvl9pPr marL="0" lvl="8" indent="0" algn="r">
              <a:lnSpc>
                <a:spcPct val="100000"/>
              </a:lnSpc>
              <a:spcBef>
                <a:spcPts val="0"/>
              </a:spcBef>
              <a:spcAft>
                <a:spcPts val="0"/>
              </a:spcAft>
              <a:buNone/>
              <a:defRPr sz="9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1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matchingName="1_Titel_01">
  <p:cSld name="1_Titel_01">
    <p:spTree>
      <p:nvGrpSpPr>
        <p:cNvPr id="1" name="Shape 269"/>
        <p:cNvGrpSpPr/>
        <p:nvPr/>
      </p:nvGrpSpPr>
      <p:grpSpPr>
        <a:xfrm>
          <a:off x="0" y="0"/>
          <a:ext cx="0" cy="0"/>
          <a:chOff x="0" y="0"/>
          <a:chExt cx="0" cy="0"/>
        </a:xfrm>
      </p:grpSpPr>
      <p:pic>
        <p:nvPicPr>
          <p:cNvPr id="270" name="Google Shape;270;p30" descr="A picture containing floor&#10;&#10;Description automatically generated"/>
          <p:cNvPicPr preferRelativeResize="0"/>
          <p:nvPr/>
        </p:nvPicPr>
        <p:blipFill rotWithShape="1">
          <a:blip r:embed="rId2">
            <a:alphaModFix/>
          </a:blip>
          <a:srcRect l="19364" t="5863" r="8524" b="32368"/>
          <a:stretch/>
        </p:blipFill>
        <p:spPr>
          <a:xfrm flipH="1">
            <a:off x="164592" y="1"/>
            <a:ext cx="9002328" cy="5143500"/>
          </a:xfrm>
          <a:prstGeom prst="rect">
            <a:avLst/>
          </a:prstGeom>
          <a:noFill/>
          <a:ln>
            <a:noFill/>
          </a:ln>
        </p:spPr>
      </p:pic>
      <p:grpSp>
        <p:nvGrpSpPr>
          <p:cNvPr id="271" name="Google Shape;271;p30"/>
          <p:cNvGrpSpPr/>
          <p:nvPr/>
        </p:nvGrpSpPr>
        <p:grpSpPr>
          <a:xfrm>
            <a:off x="3892952" y="1920973"/>
            <a:ext cx="4323322" cy="1733450"/>
            <a:chOff x="5283199" y="2561298"/>
            <a:chExt cx="5764429" cy="2311266"/>
          </a:xfrm>
        </p:grpSpPr>
        <p:sp>
          <p:nvSpPr>
            <p:cNvPr id="272" name="Google Shape;272;p30"/>
            <p:cNvSpPr/>
            <p:nvPr/>
          </p:nvSpPr>
          <p:spPr>
            <a:xfrm>
              <a:off x="5283199" y="2561298"/>
              <a:ext cx="2773520" cy="2311266"/>
            </a:xfrm>
            <a:custGeom>
              <a:avLst/>
              <a:gdLst/>
              <a:ahLst/>
              <a:cxnLst/>
              <a:rect l="l" t="t" r="r" b="b"/>
              <a:pathLst>
                <a:path w="2773520" h="2311266" extrusionOk="0">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rgbClr val="373636"/>
                </a:solidFill>
                <a:latin typeface="Calibri"/>
                <a:ea typeface="Calibri"/>
                <a:cs typeface="Calibri"/>
                <a:sym typeface="Calibri"/>
              </a:endParaRPr>
            </a:p>
          </p:txBody>
        </p:sp>
        <p:sp>
          <p:nvSpPr>
            <p:cNvPr id="273" name="Google Shape;273;p30"/>
            <p:cNvSpPr/>
            <p:nvPr/>
          </p:nvSpPr>
          <p:spPr>
            <a:xfrm>
              <a:off x="9733439" y="2965098"/>
              <a:ext cx="1314189" cy="1503664"/>
            </a:xfrm>
            <a:custGeom>
              <a:avLst/>
              <a:gdLst/>
              <a:ahLst/>
              <a:cxnLst/>
              <a:rect l="l" t="t" r="r" b="b"/>
              <a:pathLst>
                <a:path w="1314189" h="1503664" extrusionOk="0">
                  <a:moveTo>
                    <a:pt x="0" y="1169046"/>
                  </a:moveTo>
                  <a:lnTo>
                    <a:pt x="596666" y="751126"/>
                  </a:lnTo>
                  <a:lnTo>
                    <a:pt x="1412" y="334618"/>
                  </a:lnTo>
                  <a:lnTo>
                    <a:pt x="240586" y="0"/>
                  </a:lnTo>
                  <a:lnTo>
                    <a:pt x="1314189" y="751126"/>
                  </a:lnTo>
                  <a:lnTo>
                    <a:pt x="237763" y="1503665"/>
                  </a:lnTo>
                  <a:close/>
                </a:path>
              </a:pathLst>
            </a:custGeom>
            <a:solidFill>
              <a:srgbClr val="FFF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rgbClr val="373636"/>
                </a:solidFill>
                <a:latin typeface="Calibri"/>
                <a:ea typeface="Calibri"/>
                <a:cs typeface="Calibri"/>
                <a:sym typeface="Calibri"/>
              </a:endParaRPr>
            </a:p>
          </p:txBody>
        </p:sp>
      </p:grpSp>
      <p:sp>
        <p:nvSpPr>
          <p:cNvPr id="274" name="Google Shape;274;p30"/>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75" name="Google Shape;275;p30"/>
          <p:cNvSpPr txBox="1">
            <a:spLocks noGrp="1"/>
          </p:cNvSpPr>
          <p:nvPr>
            <p:ph type="ctrTitle"/>
          </p:nvPr>
        </p:nvSpPr>
        <p:spPr>
          <a:xfrm>
            <a:off x="629842" y="943585"/>
            <a:ext cx="3150223" cy="1553901"/>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4800"/>
              <a:buFont typeface="Arial"/>
              <a:buNone/>
              <a:defRPr sz="36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76" name="Google Shape;276;p30" descr="A picture containing text&#10;&#10;Description automatically generated"/>
          <p:cNvPicPr preferRelativeResize="0"/>
          <p:nvPr/>
        </p:nvPicPr>
        <p:blipFill rotWithShape="1">
          <a:blip r:embed="rId3">
            <a:alphaModFix/>
          </a:blip>
          <a:srcRect/>
          <a:stretch/>
        </p:blipFill>
        <p:spPr>
          <a:xfrm>
            <a:off x="668474" y="3867392"/>
            <a:ext cx="3111591" cy="783190"/>
          </a:xfrm>
          <a:prstGeom prst="rect">
            <a:avLst/>
          </a:prstGeom>
          <a:noFill/>
          <a:ln>
            <a:noFill/>
          </a:ln>
        </p:spPr>
      </p:pic>
      <p:sp>
        <p:nvSpPr>
          <p:cNvPr id="277" name="Google Shape;277;p30"/>
          <p:cNvSpPr txBox="1">
            <a:spLocks noGrp="1"/>
          </p:cNvSpPr>
          <p:nvPr>
            <p:ph type="body" idx="1"/>
          </p:nvPr>
        </p:nvSpPr>
        <p:spPr>
          <a:xfrm>
            <a:off x="629842" y="2515954"/>
            <a:ext cx="3150223" cy="1091804"/>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sz="1800"/>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78" name="Google Shape;278;p30"/>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latin typeface="Arial"/>
                <a:ea typeface="Arial"/>
                <a:cs typeface="Arial"/>
                <a:sym typeface="Arial"/>
              </a:defRPr>
            </a:lvl1pPr>
            <a:lvl2pPr marL="0" lvl="1" indent="0" algn="r">
              <a:lnSpc>
                <a:spcPct val="100000"/>
              </a:lnSpc>
              <a:spcBef>
                <a:spcPts val="0"/>
              </a:spcBef>
              <a:spcAft>
                <a:spcPts val="0"/>
              </a:spcAft>
              <a:buNone/>
              <a:defRPr sz="900" b="1" i="0" u="none" strike="noStrike" cap="none">
                <a:latin typeface="Arial"/>
                <a:ea typeface="Arial"/>
                <a:cs typeface="Arial"/>
                <a:sym typeface="Arial"/>
              </a:defRPr>
            </a:lvl2pPr>
            <a:lvl3pPr marL="0" lvl="2" indent="0" algn="r">
              <a:lnSpc>
                <a:spcPct val="100000"/>
              </a:lnSpc>
              <a:spcBef>
                <a:spcPts val="0"/>
              </a:spcBef>
              <a:spcAft>
                <a:spcPts val="0"/>
              </a:spcAft>
              <a:buNone/>
              <a:defRPr sz="900" b="1" i="0" u="none" strike="noStrike" cap="none">
                <a:latin typeface="Arial"/>
                <a:ea typeface="Arial"/>
                <a:cs typeface="Arial"/>
                <a:sym typeface="Arial"/>
              </a:defRPr>
            </a:lvl3pPr>
            <a:lvl4pPr marL="0" lvl="3" indent="0" algn="r">
              <a:lnSpc>
                <a:spcPct val="100000"/>
              </a:lnSpc>
              <a:spcBef>
                <a:spcPts val="0"/>
              </a:spcBef>
              <a:spcAft>
                <a:spcPts val="0"/>
              </a:spcAft>
              <a:buNone/>
              <a:defRPr sz="900" b="1" i="0" u="none" strike="noStrike" cap="none">
                <a:latin typeface="Arial"/>
                <a:ea typeface="Arial"/>
                <a:cs typeface="Arial"/>
                <a:sym typeface="Arial"/>
              </a:defRPr>
            </a:lvl4pPr>
            <a:lvl5pPr marL="0" lvl="4" indent="0" algn="r">
              <a:lnSpc>
                <a:spcPct val="100000"/>
              </a:lnSpc>
              <a:spcBef>
                <a:spcPts val="0"/>
              </a:spcBef>
              <a:spcAft>
                <a:spcPts val="0"/>
              </a:spcAft>
              <a:buNone/>
              <a:defRPr sz="900" b="1" i="0" u="none" strike="noStrike" cap="none">
                <a:latin typeface="Arial"/>
                <a:ea typeface="Arial"/>
                <a:cs typeface="Arial"/>
                <a:sym typeface="Arial"/>
              </a:defRPr>
            </a:lvl5pPr>
            <a:lvl6pPr marL="0" lvl="5" indent="0" algn="r">
              <a:lnSpc>
                <a:spcPct val="100000"/>
              </a:lnSpc>
              <a:spcBef>
                <a:spcPts val="0"/>
              </a:spcBef>
              <a:spcAft>
                <a:spcPts val="0"/>
              </a:spcAft>
              <a:buNone/>
              <a:defRPr sz="900" b="1" i="0" u="none" strike="noStrike" cap="none">
                <a:latin typeface="Arial"/>
                <a:ea typeface="Arial"/>
                <a:cs typeface="Arial"/>
                <a:sym typeface="Arial"/>
              </a:defRPr>
            </a:lvl6pPr>
            <a:lvl7pPr marL="0" lvl="6" indent="0" algn="r">
              <a:lnSpc>
                <a:spcPct val="100000"/>
              </a:lnSpc>
              <a:spcBef>
                <a:spcPts val="0"/>
              </a:spcBef>
              <a:spcAft>
                <a:spcPts val="0"/>
              </a:spcAft>
              <a:buNone/>
              <a:defRPr sz="900" b="1" i="0" u="none" strike="noStrike" cap="none">
                <a:latin typeface="Arial"/>
                <a:ea typeface="Arial"/>
                <a:cs typeface="Arial"/>
                <a:sym typeface="Arial"/>
              </a:defRPr>
            </a:lvl7pPr>
            <a:lvl8pPr marL="0" lvl="7" indent="0" algn="r">
              <a:lnSpc>
                <a:spcPct val="100000"/>
              </a:lnSpc>
              <a:spcBef>
                <a:spcPts val="0"/>
              </a:spcBef>
              <a:spcAft>
                <a:spcPts val="0"/>
              </a:spcAft>
              <a:buNone/>
              <a:defRPr sz="900" b="1" i="0" u="none" strike="noStrike" cap="none">
                <a:latin typeface="Arial"/>
                <a:ea typeface="Arial"/>
                <a:cs typeface="Arial"/>
                <a:sym typeface="Arial"/>
              </a:defRPr>
            </a:lvl8pPr>
            <a:lvl9pPr marL="0" lvl="8" indent="0" algn="r">
              <a:lnSpc>
                <a:spcPct val="100000"/>
              </a:lnSpc>
              <a:spcBef>
                <a:spcPts val="0"/>
              </a:spcBef>
              <a:spcAft>
                <a:spcPts val="0"/>
              </a:spcAft>
              <a:buNone/>
              <a:defRPr sz="900" b="1"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matchingName="2_Titel_01">
  <p:cSld name="2_Titel_01">
    <p:spTree>
      <p:nvGrpSpPr>
        <p:cNvPr id="1" name="Shape 279"/>
        <p:cNvGrpSpPr/>
        <p:nvPr/>
      </p:nvGrpSpPr>
      <p:grpSpPr>
        <a:xfrm>
          <a:off x="0" y="0"/>
          <a:ext cx="0" cy="0"/>
          <a:chOff x="0" y="0"/>
          <a:chExt cx="0" cy="0"/>
        </a:xfrm>
      </p:grpSpPr>
      <p:pic>
        <p:nvPicPr>
          <p:cNvPr id="280" name="Google Shape;280;p31" descr="A group of people walking&#10;&#10;Description automatically generated with low confidence"/>
          <p:cNvPicPr preferRelativeResize="0"/>
          <p:nvPr/>
        </p:nvPicPr>
        <p:blipFill rotWithShape="1">
          <a:blip r:embed="rId2">
            <a:alphaModFix amt="50000"/>
          </a:blip>
          <a:srcRect l="2144" t="7785" r="1" b="8136"/>
          <a:stretch/>
        </p:blipFill>
        <p:spPr>
          <a:xfrm>
            <a:off x="164592" y="0"/>
            <a:ext cx="8979408" cy="5143500"/>
          </a:xfrm>
          <a:prstGeom prst="rect">
            <a:avLst/>
          </a:prstGeom>
          <a:noFill/>
          <a:ln>
            <a:noFill/>
          </a:ln>
        </p:spPr>
      </p:pic>
      <p:sp>
        <p:nvSpPr>
          <p:cNvPr id="281" name="Google Shape;281;p31"/>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82" name="Google Shape;282;p31"/>
          <p:cNvSpPr txBox="1">
            <a:spLocks noGrp="1"/>
          </p:cNvSpPr>
          <p:nvPr>
            <p:ph type="ctrTitle"/>
          </p:nvPr>
        </p:nvSpPr>
        <p:spPr>
          <a:xfrm>
            <a:off x="3448050" y="943585"/>
            <a:ext cx="5066110" cy="2923808"/>
          </a:xfrm>
          <a:prstGeom prst="rect">
            <a:avLst/>
          </a:prstGeom>
          <a:noFill/>
          <a:ln>
            <a:noFill/>
          </a:ln>
        </p:spPr>
        <p:txBody>
          <a:bodyPr spcFirstLastPara="1" wrap="square" lIns="0" tIns="45700" rIns="0" bIns="45700" anchor="ctr" anchorCtr="0">
            <a:normAutofit/>
          </a:bodyPr>
          <a:lstStyle>
            <a:lvl1pPr lvl="0" algn="r">
              <a:lnSpc>
                <a:spcPct val="100000"/>
              </a:lnSpc>
              <a:spcBef>
                <a:spcPts val="0"/>
              </a:spcBef>
              <a:spcAft>
                <a:spcPts val="0"/>
              </a:spcAft>
              <a:buClr>
                <a:schemeClr val="dk1"/>
              </a:buClr>
              <a:buSzPts val="4000"/>
              <a:buFont typeface="Arial"/>
              <a:buNone/>
              <a:defRPr sz="3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83" name="Google Shape;283;p31" descr="A picture containing text&#10;&#10;Description automatically generated"/>
          <p:cNvPicPr preferRelativeResize="0"/>
          <p:nvPr/>
        </p:nvPicPr>
        <p:blipFill rotWithShape="1">
          <a:blip r:embed="rId3">
            <a:alphaModFix/>
          </a:blip>
          <a:srcRect/>
          <a:stretch/>
        </p:blipFill>
        <p:spPr>
          <a:xfrm>
            <a:off x="6560276" y="4199916"/>
            <a:ext cx="1953884" cy="491794"/>
          </a:xfrm>
          <a:prstGeom prst="rect">
            <a:avLst/>
          </a:prstGeom>
          <a:noFill/>
          <a:ln>
            <a:noFill/>
          </a:ln>
        </p:spPr>
      </p:pic>
      <p:sp>
        <p:nvSpPr>
          <p:cNvPr id="284" name="Google Shape;284;p31"/>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lvl="0" indent="0" algn="r">
              <a:lnSpc>
                <a:spcPct val="100000"/>
              </a:lnSpc>
              <a:spcBef>
                <a:spcPts val="0"/>
              </a:spcBef>
              <a:spcAft>
                <a:spcPts val="0"/>
              </a:spcAft>
              <a:buNone/>
              <a:defRPr sz="900" b="1" i="0" u="none" strike="noStrike" cap="none">
                <a:latin typeface="Arial"/>
                <a:ea typeface="Arial"/>
                <a:cs typeface="Arial"/>
                <a:sym typeface="Arial"/>
              </a:defRPr>
            </a:lvl1pPr>
            <a:lvl2pPr marL="0" lvl="1" indent="0" algn="r">
              <a:lnSpc>
                <a:spcPct val="100000"/>
              </a:lnSpc>
              <a:spcBef>
                <a:spcPts val="0"/>
              </a:spcBef>
              <a:spcAft>
                <a:spcPts val="0"/>
              </a:spcAft>
              <a:buNone/>
              <a:defRPr sz="900" b="1" i="0" u="none" strike="noStrike" cap="none">
                <a:latin typeface="Arial"/>
                <a:ea typeface="Arial"/>
                <a:cs typeface="Arial"/>
                <a:sym typeface="Arial"/>
              </a:defRPr>
            </a:lvl2pPr>
            <a:lvl3pPr marL="0" lvl="2" indent="0" algn="r">
              <a:lnSpc>
                <a:spcPct val="100000"/>
              </a:lnSpc>
              <a:spcBef>
                <a:spcPts val="0"/>
              </a:spcBef>
              <a:spcAft>
                <a:spcPts val="0"/>
              </a:spcAft>
              <a:buNone/>
              <a:defRPr sz="900" b="1" i="0" u="none" strike="noStrike" cap="none">
                <a:latin typeface="Arial"/>
                <a:ea typeface="Arial"/>
                <a:cs typeface="Arial"/>
                <a:sym typeface="Arial"/>
              </a:defRPr>
            </a:lvl3pPr>
            <a:lvl4pPr marL="0" lvl="3" indent="0" algn="r">
              <a:lnSpc>
                <a:spcPct val="100000"/>
              </a:lnSpc>
              <a:spcBef>
                <a:spcPts val="0"/>
              </a:spcBef>
              <a:spcAft>
                <a:spcPts val="0"/>
              </a:spcAft>
              <a:buNone/>
              <a:defRPr sz="900" b="1" i="0" u="none" strike="noStrike" cap="none">
                <a:latin typeface="Arial"/>
                <a:ea typeface="Arial"/>
                <a:cs typeface="Arial"/>
                <a:sym typeface="Arial"/>
              </a:defRPr>
            </a:lvl4pPr>
            <a:lvl5pPr marL="0" lvl="4" indent="0" algn="r">
              <a:lnSpc>
                <a:spcPct val="100000"/>
              </a:lnSpc>
              <a:spcBef>
                <a:spcPts val="0"/>
              </a:spcBef>
              <a:spcAft>
                <a:spcPts val="0"/>
              </a:spcAft>
              <a:buNone/>
              <a:defRPr sz="900" b="1" i="0" u="none" strike="noStrike" cap="none">
                <a:latin typeface="Arial"/>
                <a:ea typeface="Arial"/>
                <a:cs typeface="Arial"/>
                <a:sym typeface="Arial"/>
              </a:defRPr>
            </a:lvl5pPr>
            <a:lvl6pPr marL="0" lvl="5" indent="0" algn="r">
              <a:lnSpc>
                <a:spcPct val="100000"/>
              </a:lnSpc>
              <a:spcBef>
                <a:spcPts val="0"/>
              </a:spcBef>
              <a:spcAft>
                <a:spcPts val="0"/>
              </a:spcAft>
              <a:buNone/>
              <a:defRPr sz="900" b="1" i="0" u="none" strike="noStrike" cap="none">
                <a:latin typeface="Arial"/>
                <a:ea typeface="Arial"/>
                <a:cs typeface="Arial"/>
                <a:sym typeface="Arial"/>
              </a:defRPr>
            </a:lvl6pPr>
            <a:lvl7pPr marL="0" lvl="6" indent="0" algn="r">
              <a:lnSpc>
                <a:spcPct val="100000"/>
              </a:lnSpc>
              <a:spcBef>
                <a:spcPts val="0"/>
              </a:spcBef>
              <a:spcAft>
                <a:spcPts val="0"/>
              </a:spcAft>
              <a:buNone/>
              <a:defRPr sz="900" b="1" i="0" u="none" strike="noStrike" cap="none">
                <a:latin typeface="Arial"/>
                <a:ea typeface="Arial"/>
                <a:cs typeface="Arial"/>
                <a:sym typeface="Arial"/>
              </a:defRPr>
            </a:lvl7pPr>
            <a:lvl8pPr marL="0" lvl="7" indent="0" algn="r">
              <a:lnSpc>
                <a:spcPct val="100000"/>
              </a:lnSpc>
              <a:spcBef>
                <a:spcPts val="0"/>
              </a:spcBef>
              <a:spcAft>
                <a:spcPts val="0"/>
              </a:spcAft>
              <a:buNone/>
              <a:defRPr sz="900" b="1" i="0" u="none" strike="noStrike" cap="none">
                <a:latin typeface="Arial"/>
                <a:ea typeface="Arial"/>
                <a:cs typeface="Arial"/>
                <a:sym typeface="Arial"/>
              </a:defRPr>
            </a:lvl8pPr>
            <a:lvl9pPr marL="0" lvl="8" indent="0" algn="r">
              <a:lnSpc>
                <a:spcPct val="100000"/>
              </a:lnSpc>
              <a:spcBef>
                <a:spcPts val="0"/>
              </a:spcBef>
              <a:spcAft>
                <a:spcPts val="0"/>
              </a:spcAft>
              <a:buNone/>
              <a:defRPr sz="900" b="1"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90"/>
        <p:cNvGrpSpPr/>
        <p:nvPr/>
      </p:nvGrpSpPr>
      <p:grpSpPr>
        <a:xfrm>
          <a:off x="0" y="0"/>
          <a:ext cx="0" cy="0"/>
          <a:chOff x="0" y="0"/>
          <a:chExt cx="0" cy="0"/>
        </a:xfrm>
      </p:grpSpPr>
      <p:sp>
        <p:nvSpPr>
          <p:cNvPr id="291" name="Google Shape;291;p33"/>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33"/>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93" name="Google Shape;293;p3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3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95" name="Google Shape;295;p3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296" name="Google Shape;296;p33"/>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Highlight">
  <p:cSld name="Highlight">
    <p:bg>
      <p:bgPr>
        <a:solidFill>
          <a:srgbClr val="FFEB00"/>
        </a:solidFill>
        <a:effectLst/>
      </p:bgPr>
    </p:bg>
    <p:spTree>
      <p:nvGrpSpPr>
        <p:cNvPr id="1" name="Shape 297"/>
        <p:cNvGrpSpPr/>
        <p:nvPr/>
      </p:nvGrpSpPr>
      <p:grpSpPr>
        <a:xfrm>
          <a:off x="0" y="0"/>
          <a:ext cx="0" cy="0"/>
          <a:chOff x="0" y="0"/>
          <a:chExt cx="0" cy="0"/>
        </a:xfrm>
      </p:grpSpPr>
      <p:sp>
        <p:nvSpPr>
          <p:cNvPr id="298" name="Google Shape;298;p34"/>
          <p:cNvSpPr txBox="1">
            <a:spLocks noGrp="1"/>
          </p:cNvSpPr>
          <p:nvPr>
            <p:ph type="body" idx="1"/>
          </p:nvPr>
        </p:nvSpPr>
        <p:spPr>
          <a:xfrm>
            <a:off x="1317524" y="602702"/>
            <a:ext cx="6843244" cy="3188902"/>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accent2"/>
              </a:buClr>
              <a:buSzPts val="4800"/>
              <a:buFont typeface="Calibri"/>
              <a:buNone/>
              <a:defRPr sz="36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1_44-contact">
  <p:cSld name="1_44-contact">
    <p:spTree>
      <p:nvGrpSpPr>
        <p:cNvPr id="1" name="Shape 299"/>
        <p:cNvGrpSpPr/>
        <p:nvPr/>
      </p:nvGrpSpPr>
      <p:grpSpPr>
        <a:xfrm>
          <a:off x="0" y="0"/>
          <a:ext cx="0" cy="0"/>
          <a:chOff x="0" y="0"/>
          <a:chExt cx="0" cy="0"/>
        </a:xfrm>
      </p:grpSpPr>
      <p:pic>
        <p:nvPicPr>
          <p:cNvPr id="300" name="Google Shape;300;p35" descr="Afbeelding met gebouw, persoon, buiten&#10;&#10;Automatisch gegenereerde beschrijving"/>
          <p:cNvPicPr preferRelativeResize="0"/>
          <p:nvPr/>
        </p:nvPicPr>
        <p:blipFill rotWithShape="1">
          <a:blip r:embed="rId2">
            <a:alphaModFix/>
          </a:blip>
          <a:srcRect r="41768"/>
          <a:stretch/>
        </p:blipFill>
        <p:spPr>
          <a:xfrm>
            <a:off x="5493258" y="968783"/>
            <a:ext cx="3653852" cy="4181873"/>
          </a:xfrm>
          <a:prstGeom prst="rect">
            <a:avLst/>
          </a:prstGeom>
          <a:noFill/>
          <a:ln>
            <a:noFill/>
          </a:ln>
        </p:spPr>
      </p:pic>
      <p:sp>
        <p:nvSpPr>
          <p:cNvPr id="301" name="Google Shape;301;p35"/>
          <p:cNvSpPr/>
          <p:nvPr/>
        </p:nvSpPr>
        <p:spPr>
          <a:xfrm>
            <a:off x="0" y="0"/>
            <a:ext cx="8623430" cy="5142694"/>
          </a:xfrm>
          <a:custGeom>
            <a:avLst/>
            <a:gdLst/>
            <a:ahLst/>
            <a:cxnLst/>
            <a:rect l="l" t="t" r="r" b="b"/>
            <a:pathLst>
              <a:path w="11497906" h="6856925" extrusionOk="0">
                <a:moveTo>
                  <a:pt x="0" y="0"/>
                </a:moveTo>
                <a:lnTo>
                  <a:pt x="11497906" y="0"/>
                </a:lnTo>
                <a:lnTo>
                  <a:pt x="7989245" y="6856926"/>
                </a:lnTo>
                <a:lnTo>
                  <a:pt x="0" y="6856926"/>
                </a:lnTo>
                <a:close/>
              </a:path>
            </a:pathLst>
          </a:custGeom>
          <a:solidFill>
            <a:srgbClr val="FFFFFF"/>
          </a:solidFill>
          <a:ln>
            <a:noFill/>
          </a:ln>
        </p:spPr>
        <p:txBody>
          <a:bodyPr spcFirstLastPara="1" wrap="square" lIns="68569" tIns="34275" rIns="68569" bIns="34275"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02" name="Google Shape;302;p35"/>
          <p:cNvSpPr/>
          <p:nvPr/>
        </p:nvSpPr>
        <p:spPr>
          <a:xfrm>
            <a:off x="2990238" y="0"/>
            <a:ext cx="5633191" cy="1079808"/>
          </a:xfrm>
          <a:custGeom>
            <a:avLst/>
            <a:gdLst/>
            <a:ahLst/>
            <a:cxnLst/>
            <a:rect l="l" t="t" r="r" b="b"/>
            <a:pathLst>
              <a:path w="7510921" h="1439744" extrusionOk="0">
                <a:moveTo>
                  <a:pt x="6774818" y="1439744"/>
                </a:moveTo>
                <a:lnTo>
                  <a:pt x="7510922" y="0"/>
                </a:lnTo>
                <a:lnTo>
                  <a:pt x="1346180" y="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303" name="Google Shape;303;p35"/>
          <p:cNvGrpSpPr/>
          <p:nvPr/>
        </p:nvGrpSpPr>
        <p:grpSpPr>
          <a:xfrm>
            <a:off x="8071352" y="0"/>
            <a:ext cx="1071216" cy="1307513"/>
            <a:chOff x="10761802" y="0"/>
            <a:chExt cx="1428288" cy="1743350"/>
          </a:xfrm>
        </p:grpSpPr>
        <p:sp>
          <p:nvSpPr>
            <p:cNvPr id="304" name="Google Shape;304;p35"/>
            <p:cNvSpPr/>
            <p:nvPr/>
          </p:nvSpPr>
          <p:spPr>
            <a:xfrm>
              <a:off x="11571420" y="1612551"/>
              <a:ext cx="618670" cy="130799"/>
            </a:xfrm>
            <a:custGeom>
              <a:avLst/>
              <a:gdLst/>
              <a:ahLst/>
              <a:cxnLst/>
              <a:rect l="l" t="t" r="r" b="b"/>
              <a:pathLst>
                <a:path w="618670" h="130799" extrusionOk="0">
                  <a:moveTo>
                    <a:pt x="618671" y="130799"/>
                  </a:moveTo>
                  <a:lnTo>
                    <a:pt x="0" y="0"/>
                  </a:lnTo>
                  <a:lnTo>
                    <a:pt x="618671" y="130799"/>
                  </a:lnTo>
                  <a:close/>
                </a:path>
              </a:pathLst>
            </a:custGeom>
            <a:solidFill>
              <a:srgbClr val="F5F5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05" name="Google Shape;305;p35"/>
            <p:cNvSpPr/>
            <p:nvPr/>
          </p:nvSpPr>
          <p:spPr>
            <a:xfrm>
              <a:off x="10761802" y="0"/>
              <a:ext cx="1428288" cy="1743350"/>
            </a:xfrm>
            <a:custGeom>
              <a:avLst/>
              <a:gdLst/>
              <a:ahLst/>
              <a:cxnLst/>
              <a:rect l="l" t="t" r="r" b="b"/>
              <a:pathLst>
                <a:path w="1428288" h="1743350" extrusionOk="0">
                  <a:moveTo>
                    <a:pt x="1428289" y="0"/>
                  </a:moveTo>
                  <a:lnTo>
                    <a:pt x="736104" y="0"/>
                  </a:lnTo>
                  <a:lnTo>
                    <a:pt x="0" y="1439744"/>
                  </a:lnTo>
                  <a:lnTo>
                    <a:pt x="809618" y="1612552"/>
                  </a:lnTo>
                  <a:lnTo>
                    <a:pt x="1428289" y="1743351"/>
                  </a:lnTo>
                  <a:close/>
                </a:path>
              </a:pathLst>
            </a:custGeom>
            <a:solidFill>
              <a:srgbClr val="F5F5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306" name="Google Shape;306;p35"/>
          <p:cNvSpPr txBox="1">
            <a:spLocks noGrp="1"/>
          </p:cNvSpPr>
          <p:nvPr>
            <p:ph type="title"/>
          </p:nvPr>
        </p:nvSpPr>
        <p:spPr>
          <a:xfrm>
            <a:off x="540544" y="1392153"/>
            <a:ext cx="4714850" cy="810772"/>
          </a:xfrm>
          <a:prstGeom prst="rect">
            <a:avLst/>
          </a:prstGeom>
          <a:noFill/>
          <a:ln>
            <a:noFill/>
          </a:ln>
        </p:spPr>
        <p:txBody>
          <a:bodyPr spcFirstLastPara="1" wrap="square" lIns="0" tIns="0" rIns="91425" bIns="45700" anchor="ctr" anchorCtr="0">
            <a:normAutofit/>
          </a:bodyPr>
          <a:lstStyle>
            <a:lvl1pPr lvl="0" algn="l">
              <a:lnSpc>
                <a:spcPct val="90000"/>
              </a:lnSpc>
              <a:spcBef>
                <a:spcPts val="0"/>
              </a:spcBef>
              <a:spcAft>
                <a:spcPts val="0"/>
              </a:spcAft>
              <a:buSzPts val="3600"/>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p35"/>
          <p:cNvSpPr txBox="1">
            <a:spLocks noGrp="1"/>
          </p:cNvSpPr>
          <p:nvPr>
            <p:ph type="body" idx="1"/>
          </p:nvPr>
        </p:nvSpPr>
        <p:spPr>
          <a:xfrm>
            <a:off x="540544" y="2793792"/>
            <a:ext cx="4714850" cy="152620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SzPts val="2800"/>
              <a:buNone/>
              <a:defRPr/>
            </a:lvl1pPr>
            <a:lvl2pPr marL="685800" lvl="1" indent="-240030" algn="l">
              <a:lnSpc>
                <a:spcPct val="90000"/>
              </a:lnSpc>
              <a:spcBef>
                <a:spcPts val="375"/>
              </a:spcBef>
              <a:spcAft>
                <a:spcPts val="0"/>
              </a:spcAft>
              <a:buSzPts val="1440"/>
              <a:buChar char="■"/>
              <a:defRPr/>
            </a:lvl2pPr>
            <a:lvl3pPr marL="1028700" lvl="2" indent="-228600" algn="l">
              <a:lnSpc>
                <a:spcPct val="90000"/>
              </a:lnSpc>
              <a:spcBef>
                <a:spcPts val="375"/>
              </a:spcBef>
              <a:spcAft>
                <a:spcPts val="0"/>
              </a:spcAft>
              <a:buSzPts val="1200"/>
              <a:buChar char="🞐"/>
              <a:defRPr/>
            </a:lvl3pPr>
            <a:lvl4pPr marL="1371600" lvl="3" indent="-222885" algn="l">
              <a:lnSpc>
                <a:spcPct val="90000"/>
              </a:lnSpc>
              <a:spcBef>
                <a:spcPts val="375"/>
              </a:spcBef>
              <a:spcAft>
                <a:spcPts val="0"/>
              </a:spcAft>
              <a:buSzPts val="1080"/>
              <a:buChar char="■"/>
              <a:defRPr/>
            </a:lvl4pPr>
            <a:lvl5pPr marL="1714500" lvl="4" indent="-217170" algn="l">
              <a:lnSpc>
                <a:spcPct val="90000"/>
              </a:lnSpc>
              <a:spcBef>
                <a:spcPts val="375"/>
              </a:spcBef>
              <a:spcAft>
                <a:spcPts val="0"/>
              </a:spcAft>
              <a:buSzPts val="960"/>
              <a:buChar char="🞐"/>
              <a:defRPr/>
            </a:lvl5pPr>
            <a:lvl6pPr marL="2057400" lvl="5" indent="-257175" algn="l">
              <a:lnSpc>
                <a:spcPct val="90000"/>
              </a:lnSpc>
              <a:spcBef>
                <a:spcPts val="375"/>
              </a:spcBef>
              <a:spcAft>
                <a:spcPts val="0"/>
              </a:spcAft>
              <a:buSzPts val="1800"/>
              <a:buChar char="•"/>
              <a:defRPr/>
            </a:lvl6pPr>
            <a:lvl7pPr marL="2400300" lvl="6" indent="-257175" algn="l">
              <a:lnSpc>
                <a:spcPct val="90000"/>
              </a:lnSpc>
              <a:spcBef>
                <a:spcPts val="375"/>
              </a:spcBef>
              <a:spcAft>
                <a:spcPts val="0"/>
              </a:spcAft>
              <a:buSzPts val="1800"/>
              <a:buChar char="•"/>
              <a:defRPr/>
            </a:lvl7pPr>
            <a:lvl8pPr marL="2743200" lvl="7" indent="-257175" algn="l">
              <a:lnSpc>
                <a:spcPct val="90000"/>
              </a:lnSpc>
              <a:spcBef>
                <a:spcPts val="375"/>
              </a:spcBef>
              <a:spcAft>
                <a:spcPts val="0"/>
              </a:spcAft>
              <a:buSzPts val="1800"/>
              <a:buChar char="•"/>
              <a:defRPr/>
            </a:lvl8pPr>
            <a:lvl9pPr marL="3086100" lvl="8" indent="-257175" algn="l">
              <a:lnSpc>
                <a:spcPct val="90000"/>
              </a:lnSpc>
              <a:spcBef>
                <a:spcPts val="375"/>
              </a:spcBef>
              <a:spcAft>
                <a:spcPts val="0"/>
              </a:spcAft>
              <a:buSzPts val="1800"/>
              <a:buChar char="•"/>
              <a:defRPr/>
            </a:lvl9pPr>
          </a:lstStyle>
          <a:p>
            <a:endParaRPr/>
          </a:p>
        </p:txBody>
      </p:sp>
      <p:cxnSp>
        <p:nvCxnSpPr>
          <p:cNvPr id="308" name="Google Shape;308;p35"/>
          <p:cNvCxnSpPr/>
          <p:nvPr/>
        </p:nvCxnSpPr>
        <p:spPr>
          <a:xfrm>
            <a:off x="540544" y="1080000"/>
            <a:ext cx="675000" cy="0"/>
          </a:xfrm>
          <a:prstGeom prst="straightConnector1">
            <a:avLst/>
          </a:prstGeom>
          <a:noFill/>
          <a:ln w="50800" cap="flat" cmpd="sng">
            <a:solidFill>
              <a:srgbClr val="FFEB00"/>
            </a:solidFill>
            <a:prstDash val="solid"/>
            <a:round/>
            <a:headEnd type="none" w="sm" len="sm"/>
            <a:tailEnd type="none" w="sm" len="sm"/>
          </a:ln>
        </p:spPr>
      </p:cxn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el_01">
  <p:cSld name="Titel_01">
    <p:spTree>
      <p:nvGrpSpPr>
        <p:cNvPr id="1" name="Shape 309"/>
        <p:cNvGrpSpPr/>
        <p:nvPr/>
      </p:nvGrpSpPr>
      <p:grpSpPr>
        <a:xfrm>
          <a:off x="0" y="0"/>
          <a:ext cx="0" cy="0"/>
          <a:chOff x="0" y="0"/>
          <a:chExt cx="0" cy="0"/>
        </a:xfrm>
      </p:grpSpPr>
      <p:pic>
        <p:nvPicPr>
          <p:cNvPr id="310" name="Google Shape;310;p36"/>
          <p:cNvPicPr preferRelativeResize="0"/>
          <p:nvPr/>
        </p:nvPicPr>
        <p:blipFill rotWithShape="1">
          <a:blip r:embed="rId2">
            <a:alphaModFix/>
          </a:blip>
          <a:srcRect/>
          <a:stretch/>
        </p:blipFill>
        <p:spPr>
          <a:xfrm>
            <a:off x="3660887" y="216522"/>
            <a:ext cx="5191125" cy="4704229"/>
          </a:xfrm>
          <a:prstGeom prst="rect">
            <a:avLst/>
          </a:prstGeom>
          <a:noFill/>
          <a:ln>
            <a:noFill/>
          </a:ln>
        </p:spPr>
      </p:pic>
      <p:sp>
        <p:nvSpPr>
          <p:cNvPr id="311" name="Google Shape;311;p36"/>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
        <p:nvSpPr>
          <p:cNvPr id="312" name="Google Shape;312;p36"/>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13" name="Google Shape;313;p36" descr="A picture containing text&#10;&#10;Description automatically generated"/>
          <p:cNvPicPr preferRelativeResize="0"/>
          <p:nvPr/>
        </p:nvPicPr>
        <p:blipFill rotWithShape="1">
          <a:blip r:embed="rId3">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Algemeen_01 1">
  <p:cSld name="Algemeen_01_1">
    <p:spTree>
      <p:nvGrpSpPr>
        <p:cNvPr id="1" name="Shape 314"/>
        <p:cNvGrpSpPr/>
        <p:nvPr/>
      </p:nvGrpSpPr>
      <p:grpSpPr>
        <a:xfrm>
          <a:off x="0" y="0"/>
          <a:ext cx="0" cy="0"/>
          <a:chOff x="0" y="0"/>
          <a:chExt cx="0" cy="0"/>
        </a:xfrm>
      </p:grpSpPr>
      <p:sp>
        <p:nvSpPr>
          <p:cNvPr id="315" name="Google Shape;315;p37"/>
          <p:cNvSpPr txBox="1">
            <a:spLocks noGrp="1"/>
          </p:cNvSpPr>
          <p:nvPr>
            <p:ph type="body" idx="1"/>
          </p:nvPr>
        </p:nvSpPr>
        <p:spPr>
          <a:xfrm>
            <a:off x="628650" y="1409326"/>
            <a:ext cx="7886700" cy="322335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16" name="Google Shape;316;p37"/>
          <p:cNvSpPr txBox="1">
            <a:spLocks noGrp="1"/>
          </p:cNvSpPr>
          <p:nvPr>
            <p:ph type="ftr" idx="11"/>
          </p:nvPr>
        </p:nvSpPr>
        <p:spPr>
          <a:xfrm>
            <a:off x="7355609" y="4856892"/>
            <a:ext cx="1547550" cy="273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37"/>
          <p:cNvSpPr txBox="1">
            <a:spLocks noGrp="1"/>
          </p:cNvSpPr>
          <p:nvPr>
            <p:ph type="sldNum" idx="12"/>
          </p:nvPr>
        </p:nvSpPr>
        <p:spPr>
          <a:xfrm>
            <a:off x="8515350" y="4856893"/>
            <a:ext cx="628650" cy="27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18" name="Google Shape;318;p37"/>
          <p:cNvSpPr/>
          <p:nvPr/>
        </p:nvSpPr>
        <p:spPr>
          <a:xfrm>
            <a:off x="0" y="0"/>
            <a:ext cx="164700"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19" name="Google Shape;319;p37"/>
          <p:cNvSpPr txBox="1">
            <a:spLocks noGrp="1"/>
          </p:cNvSpPr>
          <p:nvPr>
            <p:ph type="body" idx="2"/>
          </p:nvPr>
        </p:nvSpPr>
        <p:spPr>
          <a:xfrm>
            <a:off x="628650" y="931163"/>
            <a:ext cx="7886700" cy="348525"/>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0" name="Google Shape;320;p37"/>
          <p:cNvSpPr txBox="1"/>
          <p:nvPr/>
        </p:nvSpPr>
        <p:spPr>
          <a:xfrm>
            <a:off x="502725" y="168389"/>
            <a:ext cx="8343000" cy="810225"/>
          </a:xfrm>
          <a:prstGeom prst="rect">
            <a:avLst/>
          </a:prstGeom>
          <a:noFill/>
          <a:ln>
            <a:noFill/>
          </a:ln>
        </p:spPr>
        <p:txBody>
          <a:bodyPr spcFirstLastPara="1" wrap="square" lIns="91425" tIns="91425" rIns="91425" bIns="91425" anchor="t" anchorCtr="0">
            <a:noAutofit/>
          </a:bodyPr>
          <a:lstStyle/>
          <a:p>
            <a:pPr marL="342900" marR="0" lvl="0" indent="0" algn="l" rtl="0">
              <a:lnSpc>
                <a:spcPct val="100000"/>
              </a:lnSpc>
              <a:spcBef>
                <a:spcPts val="0"/>
              </a:spcBef>
              <a:spcAft>
                <a:spcPts val="0"/>
              </a:spcAft>
              <a:buClr>
                <a:srgbClr val="000000"/>
              </a:buClr>
              <a:buSzPts val="2800"/>
              <a:buFont typeface="Arial"/>
              <a:buNone/>
            </a:pPr>
            <a:r>
              <a:rPr lang="en-US" sz="2100" b="1" i="0" u="none" strike="noStrike" cap="none">
                <a:solidFill>
                  <a:schemeClr val="dk1"/>
                </a:solidFill>
                <a:latin typeface="Calibri"/>
                <a:ea typeface="Calibri"/>
                <a:cs typeface="Calibri"/>
                <a:sym typeface="Calibri"/>
              </a:rPr>
              <a:t> </a:t>
            </a:r>
            <a:endParaRPr sz="2400" b="1" i="0" u="none" strike="noStrike" cap="none">
              <a:solidFill>
                <a:srgbClr val="000000"/>
              </a:solidFill>
              <a:latin typeface="Proxima Nova"/>
              <a:ea typeface="Proxima Nova"/>
              <a:cs typeface="Proxima Nova"/>
              <a:sym typeface="Proxima Nova"/>
            </a:endParaRPr>
          </a:p>
        </p:txBody>
      </p:sp>
      <p:cxnSp>
        <p:nvCxnSpPr>
          <p:cNvPr id="321" name="Google Shape;321;p37"/>
          <p:cNvCxnSpPr/>
          <p:nvPr/>
        </p:nvCxnSpPr>
        <p:spPr>
          <a:xfrm>
            <a:off x="609875" y="765050"/>
            <a:ext cx="566325"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refdag">
  <p:cSld name="Trefdag">
    <p:spTree>
      <p:nvGrpSpPr>
        <p:cNvPr id="1" name="Shape 322"/>
        <p:cNvGrpSpPr/>
        <p:nvPr/>
      </p:nvGrpSpPr>
      <p:grpSpPr>
        <a:xfrm>
          <a:off x="0" y="0"/>
          <a:ext cx="0" cy="0"/>
          <a:chOff x="0" y="0"/>
          <a:chExt cx="0" cy="0"/>
        </a:xfrm>
      </p:grpSpPr>
      <p:pic>
        <p:nvPicPr>
          <p:cNvPr id="323" name="Google Shape;323;p38" descr="Afbeelding met persoon, buiten, foto, groep&#10;&#10;Beschrijving is gegenereerd met zeer hoge betrouwbaarhei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4" name="Google Shape;324;p3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25" name="Google Shape;325;p38"/>
          <p:cNvSpPr/>
          <p:nvPr/>
        </p:nvSpPr>
        <p:spPr>
          <a:xfrm>
            <a:off x="2280684" y="3014330"/>
            <a:ext cx="6863316" cy="1522263"/>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326" name="Google Shape;326;p38"/>
          <p:cNvSpPr txBox="1"/>
          <p:nvPr/>
        </p:nvSpPr>
        <p:spPr>
          <a:xfrm>
            <a:off x="2423160" y="3217567"/>
            <a:ext cx="6364224" cy="1085908"/>
          </a:xfrm>
          <a:prstGeom prst="rect">
            <a:avLst/>
          </a:prstGeom>
          <a:noFill/>
          <a:ln>
            <a:noFill/>
          </a:ln>
        </p:spPr>
        <p:txBody>
          <a:bodyPr spcFirstLastPara="1" wrap="square" lIns="68569" tIns="34275" rIns="68569" bIns="34275" anchor="ctr" anchorCtr="0">
            <a:spAutoFit/>
          </a:bodyPr>
          <a:lstStyle/>
          <a:p>
            <a:pPr marL="0" marR="0" lvl="0" indent="0" algn="l" rtl="0">
              <a:lnSpc>
                <a:spcPct val="90000"/>
              </a:lnSpc>
              <a:spcBef>
                <a:spcPts val="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Trefdag Digitaal vlaanderen</a:t>
            </a:r>
            <a:endParaRPr sz="3300" b="1" i="0" u="none" strike="noStrike" cap="none">
              <a:solidFill>
                <a:schemeClr val="accent2"/>
              </a:solidFill>
              <a:latin typeface="Calibri"/>
              <a:ea typeface="Calibri"/>
              <a:cs typeface="Calibri"/>
              <a:sym typeface="Calibri"/>
            </a:endParaRPr>
          </a:p>
          <a:p>
            <a:pPr marL="0" marR="0" lvl="0" indent="0" algn="l" rtl="0">
              <a:lnSpc>
                <a:spcPct val="90000"/>
              </a:lnSpc>
              <a:spcBef>
                <a:spcPts val="75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#TDV2021 – &lt;nog te bepalen&gt;</a:t>
            </a:r>
            <a:endParaRPr sz="105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23"/>
        <p:cNvGrpSpPr/>
        <p:nvPr/>
      </p:nvGrpSpPr>
      <p:grpSpPr>
        <a:xfrm>
          <a:off x="0" y="0"/>
          <a:ext cx="0" cy="0"/>
          <a:chOff x="0" y="0"/>
          <a:chExt cx="0" cy="0"/>
        </a:xfrm>
      </p:grpSpPr>
      <p:sp>
        <p:nvSpPr>
          <p:cNvPr id="124" name="Google Shape;124;p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25" name="Google Shape;125;p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8" name="Google Shape;128;p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29" name="Google Shape;129;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el_02">
  <p:cSld name="Titel_02">
    <p:spTree>
      <p:nvGrpSpPr>
        <p:cNvPr id="1" name="Shape 327"/>
        <p:cNvGrpSpPr/>
        <p:nvPr/>
      </p:nvGrpSpPr>
      <p:grpSpPr>
        <a:xfrm>
          <a:off x="0" y="0"/>
          <a:ext cx="0" cy="0"/>
          <a:chOff x="0" y="0"/>
          <a:chExt cx="0" cy="0"/>
        </a:xfrm>
      </p:grpSpPr>
      <p:sp>
        <p:nvSpPr>
          <p:cNvPr id="328" name="Google Shape;328;p39"/>
          <p:cNvSpPr>
            <a:spLocks noGrp="1"/>
          </p:cNvSpPr>
          <p:nvPr>
            <p:ph type="pic" idx="2"/>
          </p:nvPr>
        </p:nvSpPr>
        <p:spPr>
          <a:xfrm>
            <a:off x="4337891" y="213789"/>
            <a:ext cx="4514121" cy="4706963"/>
          </a:xfrm>
          <a:prstGeom prst="rect">
            <a:avLst/>
          </a:prstGeom>
          <a:noFill/>
          <a:ln>
            <a:noFill/>
          </a:ln>
        </p:spPr>
      </p:sp>
      <p:sp>
        <p:nvSpPr>
          <p:cNvPr id="329" name="Google Shape;329;p39"/>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p39"/>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31" name="Google Shape;331;p39"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ussenTitelFoto_01">
  <p:cSld name="TussenTitelFoto_01">
    <p:spTree>
      <p:nvGrpSpPr>
        <p:cNvPr id="1" name="Shape 332"/>
        <p:cNvGrpSpPr/>
        <p:nvPr/>
      </p:nvGrpSpPr>
      <p:grpSpPr>
        <a:xfrm>
          <a:off x="0" y="0"/>
          <a:ext cx="0" cy="0"/>
          <a:chOff x="0" y="0"/>
          <a:chExt cx="0" cy="0"/>
        </a:xfrm>
      </p:grpSpPr>
      <p:sp>
        <p:nvSpPr>
          <p:cNvPr id="333" name="Google Shape;333;p40"/>
          <p:cNvSpPr>
            <a:spLocks noGrp="1"/>
          </p:cNvSpPr>
          <p:nvPr>
            <p:ph type="pic" idx="2"/>
          </p:nvPr>
        </p:nvSpPr>
        <p:spPr>
          <a:xfrm>
            <a:off x="287339" y="217488"/>
            <a:ext cx="5826995" cy="4697412"/>
          </a:xfrm>
          <a:prstGeom prst="rect">
            <a:avLst/>
          </a:prstGeom>
          <a:solidFill>
            <a:schemeClr val="accent5"/>
          </a:solidFill>
          <a:ln>
            <a:noFill/>
          </a:ln>
        </p:spPr>
      </p:sp>
      <p:sp>
        <p:nvSpPr>
          <p:cNvPr id="334" name="Google Shape;334;p40"/>
          <p:cNvSpPr txBox="1">
            <a:spLocks noGrp="1"/>
          </p:cNvSpPr>
          <p:nvPr>
            <p:ph type="ctrTitle"/>
          </p:nvPr>
        </p:nvSpPr>
        <p:spPr>
          <a:xfrm>
            <a:off x="5759068" y="217488"/>
            <a:ext cx="2867303" cy="4697412"/>
          </a:xfrm>
          <a:prstGeom prst="rect">
            <a:avLst/>
          </a:prstGeom>
          <a:noFill/>
          <a:ln>
            <a:noFill/>
          </a:ln>
        </p:spPr>
        <p:txBody>
          <a:bodyPr spcFirstLastPara="1" wrap="square" lIns="91425" tIns="45700" rIns="91425" bIns="45700" anchor="ctr" anchorCtr="0">
            <a:noAutofit/>
          </a:bodyPr>
          <a:lstStyle>
            <a:lvl1pPr lvl="0" algn="r">
              <a:lnSpc>
                <a:spcPct val="192583"/>
              </a:lnSpc>
              <a:spcBef>
                <a:spcPts val="0"/>
              </a:spcBef>
              <a:spcAft>
                <a:spcPts val="0"/>
              </a:spcAft>
              <a:buClr>
                <a:schemeClr val="dk2"/>
              </a:buClr>
              <a:buSzPts val="3600"/>
              <a:buFont typeface="Calibri"/>
              <a:buNone/>
              <a:defRPr sz="27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ussenTitelFoto_02">
  <p:cSld name="TussenTitelFoto_02">
    <p:spTree>
      <p:nvGrpSpPr>
        <p:cNvPr id="1" name="Shape 335"/>
        <p:cNvGrpSpPr/>
        <p:nvPr/>
      </p:nvGrpSpPr>
      <p:grpSpPr>
        <a:xfrm>
          <a:off x="0" y="0"/>
          <a:ext cx="0" cy="0"/>
          <a:chOff x="0" y="0"/>
          <a:chExt cx="0" cy="0"/>
        </a:xfrm>
      </p:grpSpPr>
      <p:sp>
        <p:nvSpPr>
          <p:cNvPr id="336" name="Google Shape;336;p41"/>
          <p:cNvSpPr>
            <a:spLocks noGrp="1"/>
          </p:cNvSpPr>
          <p:nvPr>
            <p:ph type="pic" idx="2"/>
          </p:nvPr>
        </p:nvSpPr>
        <p:spPr>
          <a:xfrm>
            <a:off x="179296" y="0"/>
            <a:ext cx="8964704" cy="5143500"/>
          </a:xfrm>
          <a:prstGeom prst="rect">
            <a:avLst/>
          </a:prstGeom>
          <a:noFill/>
          <a:ln>
            <a:noFill/>
          </a:ln>
        </p:spPr>
      </p:sp>
      <p:sp>
        <p:nvSpPr>
          <p:cNvPr id="337" name="Google Shape;337;p41"/>
          <p:cNvSpPr txBox="1">
            <a:spLocks noGrp="1"/>
          </p:cNvSpPr>
          <p:nvPr>
            <p:ph type="body" idx="1"/>
          </p:nvPr>
        </p:nvSpPr>
        <p:spPr>
          <a:xfrm>
            <a:off x="3844801" y="3456440"/>
            <a:ext cx="529920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8" name="Google Shape;338;p41"/>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ussenTitelGrijs_01">
  <p:cSld name="TussenTitelGrijs_01">
    <p:spTree>
      <p:nvGrpSpPr>
        <p:cNvPr id="1" name="Shape 339"/>
        <p:cNvGrpSpPr/>
        <p:nvPr/>
      </p:nvGrpSpPr>
      <p:grpSpPr>
        <a:xfrm>
          <a:off x="0" y="0"/>
          <a:ext cx="0" cy="0"/>
          <a:chOff x="0" y="0"/>
          <a:chExt cx="0" cy="0"/>
        </a:xfrm>
      </p:grpSpPr>
      <p:pic>
        <p:nvPicPr>
          <p:cNvPr id="340" name="Google Shape;340;p42"/>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341" name="Google Shape;341;p42"/>
          <p:cNvSpPr txBox="1">
            <a:spLocks noGrp="1"/>
          </p:cNvSpPr>
          <p:nvPr>
            <p:ph type="body" idx="1"/>
          </p:nvPr>
        </p:nvSpPr>
        <p:spPr>
          <a:xfrm>
            <a:off x="4274720" y="2601501"/>
            <a:ext cx="4578021" cy="842117"/>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42" name="Google Shape;342;p42"/>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accent4"/>
              </a:buClr>
              <a:buSzPts val="2800"/>
              <a:buFont typeface="Calibri"/>
              <a:buNone/>
              <a:defRPr sz="2100" cap="none">
                <a:solidFill>
                  <a:schemeClr val="accent4"/>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ussenTitelGrijs_02">
  <p:cSld name="TussenTitelGrijs_02">
    <p:spTree>
      <p:nvGrpSpPr>
        <p:cNvPr id="1" name="Shape 343"/>
        <p:cNvGrpSpPr/>
        <p:nvPr/>
      </p:nvGrpSpPr>
      <p:grpSpPr>
        <a:xfrm>
          <a:off x="0" y="0"/>
          <a:ext cx="0" cy="0"/>
          <a:chOff x="0" y="0"/>
          <a:chExt cx="0" cy="0"/>
        </a:xfrm>
      </p:grpSpPr>
      <p:pic>
        <p:nvPicPr>
          <p:cNvPr id="344" name="Google Shape;344;p43"/>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345" name="Google Shape;345;p43"/>
          <p:cNvSpPr txBox="1">
            <a:spLocks noGrp="1"/>
          </p:cNvSpPr>
          <p:nvPr>
            <p:ph type="body" idx="1"/>
          </p:nvPr>
        </p:nvSpPr>
        <p:spPr>
          <a:xfrm>
            <a:off x="4274720" y="2601501"/>
            <a:ext cx="457802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46" name="Google Shape;346;p43"/>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2"/>
              </a:buClr>
              <a:buSzPts val="2800"/>
              <a:buFont typeface="Calibri"/>
              <a:buNone/>
              <a:defRPr sz="2100" cap="none">
                <a:solidFill>
                  <a:schemeClr val="dk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Highlight">
  <p:cSld name="Highlight 2">
    <p:bg>
      <p:bgPr>
        <a:solidFill>
          <a:srgbClr val="FFEB00"/>
        </a:solidFill>
        <a:effectLst/>
      </p:bgPr>
    </p:bg>
    <p:spTree>
      <p:nvGrpSpPr>
        <p:cNvPr id="1" name="Shape 347"/>
        <p:cNvGrpSpPr/>
        <p:nvPr/>
      </p:nvGrpSpPr>
      <p:grpSpPr>
        <a:xfrm>
          <a:off x="0" y="0"/>
          <a:ext cx="0" cy="0"/>
          <a:chOff x="0" y="0"/>
          <a:chExt cx="0" cy="0"/>
        </a:xfrm>
      </p:grpSpPr>
      <p:sp>
        <p:nvSpPr>
          <p:cNvPr id="348" name="Google Shape;348;p44"/>
          <p:cNvSpPr txBox="1">
            <a:spLocks noGrp="1"/>
          </p:cNvSpPr>
          <p:nvPr>
            <p:ph type="body" idx="1"/>
          </p:nvPr>
        </p:nvSpPr>
        <p:spPr>
          <a:xfrm>
            <a:off x="1317524" y="602702"/>
            <a:ext cx="6843244" cy="3188902"/>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accent2"/>
              </a:buClr>
              <a:buSzPts val="4800"/>
              <a:buFont typeface="Calibri"/>
              <a:buNone/>
              <a:defRPr sz="36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Algemeen_02">
  <p:cSld name="Algemeen_02">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p45"/>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2" name="Google Shape;352;p4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4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54" name="Google Shape;354;p45"/>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55" name="Google Shape;355;p45"/>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6" name="Google Shape;356;p45"/>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7" name="Google Shape;357;p45"/>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58" name="Google Shape;358;p45"/>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9" name="Google Shape;359;p45"/>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accent2"/>
              </a:buClr>
              <a:buSzPts val="3200"/>
              <a:buNone/>
              <a:defRPr sz="2400" b="0">
                <a:solidFill>
                  <a:schemeClr val="accent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Algemeen_03">
  <p:cSld name="Algemeen_03">
    <p:spTree>
      <p:nvGrpSpPr>
        <p:cNvPr id="1" name="Shape 360"/>
        <p:cNvGrpSpPr/>
        <p:nvPr/>
      </p:nvGrpSpPr>
      <p:grpSpPr>
        <a:xfrm>
          <a:off x="0" y="0"/>
          <a:ext cx="0" cy="0"/>
          <a:chOff x="0" y="0"/>
          <a:chExt cx="0" cy="0"/>
        </a:xfrm>
      </p:grpSpPr>
      <p:sp>
        <p:nvSpPr>
          <p:cNvPr id="361" name="Google Shape;361;p46"/>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62" name="Google Shape;362;p4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4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64" name="Google Shape;364;p46"/>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5" name="Google Shape;365;p46"/>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6" name="Google Shape;366;p46"/>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dk1"/>
              </a:buClr>
              <a:buSzPts val="3600"/>
              <a:buNone/>
              <a:defRPr sz="2700">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7" name="Google Shape;367;p46"/>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Algemeen_04">
  <p:cSld name="Algemeen_04">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47"/>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71" name="Google Shape;371;p47"/>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47"/>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73" name="Google Shape;373;p47"/>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74" name="Google Shape;374;p47"/>
          <p:cNvSpPr>
            <a:spLocks noGrp="1"/>
          </p:cNvSpPr>
          <p:nvPr>
            <p:ph type="pic" idx="2"/>
          </p:nvPr>
        </p:nvSpPr>
        <p:spPr>
          <a:xfrm>
            <a:off x="164306" y="0"/>
            <a:ext cx="3884393" cy="5143500"/>
          </a:xfrm>
          <a:prstGeom prst="rect">
            <a:avLst/>
          </a:prstGeom>
          <a:noFill/>
          <a:ln>
            <a:noFill/>
          </a:ln>
        </p:spPr>
      </p:sp>
      <p:sp>
        <p:nvSpPr>
          <p:cNvPr id="375" name="Google Shape;375;p47"/>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Algemeen_B01">
  <p:cSld name="Algemeen_B01">
    <p:bg>
      <p:bgPr>
        <a:solidFill>
          <a:schemeClr val="accent2"/>
        </a:solidFill>
        <a:effectLst/>
      </p:bgPr>
    </p:bg>
    <p:spTree>
      <p:nvGrpSpPr>
        <p:cNvPr id="1" name="Shape 376"/>
        <p:cNvGrpSpPr/>
        <p:nvPr/>
      </p:nvGrpSpPr>
      <p:grpSpPr>
        <a:xfrm>
          <a:off x="0" y="0"/>
          <a:ext cx="0" cy="0"/>
          <a:chOff x="0" y="0"/>
          <a:chExt cx="0" cy="0"/>
        </a:xfrm>
      </p:grpSpPr>
      <p:sp>
        <p:nvSpPr>
          <p:cNvPr id="377" name="Google Shape;377;p48"/>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48"/>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79" name="Google Shape;379;p48"/>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0" name="Google Shape;380;p48"/>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81" name="Google Shape;381;p4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82" name="Google Shape;382;p48"/>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30"/>
        <p:cNvGrpSpPr/>
        <p:nvPr/>
      </p:nvGrpSpPr>
      <p:grpSpPr>
        <a:xfrm>
          <a:off x="0" y="0"/>
          <a:ext cx="0" cy="0"/>
          <a:chOff x="0" y="0"/>
          <a:chExt cx="0" cy="0"/>
        </a:xfrm>
      </p:grpSpPr>
      <p:sp>
        <p:nvSpPr>
          <p:cNvPr id="131" name="Google Shape;131;p6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32" name="Google Shape;132;p62"/>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33" name="Google Shape;133;p62"/>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Algemeen_B02">
  <p:cSld name="Algemeen_B02">
    <p:bg>
      <p:bgPr>
        <a:solidFill>
          <a:schemeClr val="dk1"/>
        </a:solidFill>
        <a:effectLst/>
      </p:bgPr>
    </p:bg>
    <p:spTree>
      <p:nvGrpSpPr>
        <p:cNvPr id="1" name="Shape 383"/>
        <p:cNvGrpSpPr/>
        <p:nvPr/>
      </p:nvGrpSpPr>
      <p:grpSpPr>
        <a:xfrm>
          <a:off x="0" y="0"/>
          <a:ext cx="0" cy="0"/>
          <a:chOff x="0" y="0"/>
          <a:chExt cx="0" cy="0"/>
        </a:xfrm>
      </p:grpSpPr>
      <p:sp>
        <p:nvSpPr>
          <p:cNvPr id="384" name="Google Shape;384;p49"/>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alibri"/>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5" name="Google Shape;385;p49"/>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86" name="Google Shape;386;p49"/>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7" name="Google Shape;387;p49"/>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88" name="Google Shape;388;p49"/>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89" name="Google Shape;389;p49"/>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0" name="Google Shape;390;p49"/>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1" name="Google Shape;391;p49"/>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92" name="Google Shape;392;p49"/>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3" name="Google Shape;393;p49"/>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200"/>
              <a:buNone/>
              <a:defRPr sz="2400" b="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Algemeen_B03">
  <p:cSld name="Algemeen_B03">
    <p:bg>
      <p:bgPr>
        <a:solidFill>
          <a:schemeClr val="dk1"/>
        </a:solidFill>
        <a:effectLst/>
      </p:bgPr>
    </p:bg>
    <p:spTree>
      <p:nvGrpSpPr>
        <p:cNvPr id="1" name="Shape 394"/>
        <p:cNvGrpSpPr/>
        <p:nvPr/>
      </p:nvGrpSpPr>
      <p:grpSpPr>
        <a:xfrm>
          <a:off x="0" y="0"/>
          <a:ext cx="0" cy="0"/>
          <a:chOff x="0" y="0"/>
          <a:chExt cx="0" cy="0"/>
        </a:xfrm>
      </p:grpSpPr>
      <p:sp>
        <p:nvSpPr>
          <p:cNvPr id="395" name="Google Shape;395;p50"/>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96" name="Google Shape;396;p50"/>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7" name="Google Shape;397;p50"/>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98" name="Google Shape;398;p50"/>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9" name="Google Shape;399;p50"/>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0" name="Google Shape;400;p50"/>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600"/>
              <a:buNone/>
              <a:defRPr sz="270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1" name="Google Shape;401;p50"/>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Algemeen_B04">
  <p:cSld name="Algemeen_B04">
    <p:bg>
      <p:bgPr>
        <a:solidFill>
          <a:schemeClr val="dk1"/>
        </a:solidFill>
        <a:effectLst/>
      </p:bgPr>
    </p:bg>
    <p:spTree>
      <p:nvGrpSpPr>
        <p:cNvPr id="1" name="Shape 402"/>
        <p:cNvGrpSpPr/>
        <p:nvPr/>
      </p:nvGrpSpPr>
      <p:grpSpPr>
        <a:xfrm>
          <a:off x="0" y="0"/>
          <a:ext cx="0" cy="0"/>
          <a:chOff x="0" y="0"/>
          <a:chExt cx="0" cy="0"/>
        </a:xfrm>
      </p:grpSpPr>
      <p:sp>
        <p:nvSpPr>
          <p:cNvPr id="403" name="Google Shape;403;p51"/>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51"/>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5" name="Google Shape;405;p5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6" name="Google Shape;406;p5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07" name="Google Shape;407;p51"/>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408" name="Google Shape;408;p51"/>
          <p:cNvSpPr>
            <a:spLocks noGrp="1"/>
          </p:cNvSpPr>
          <p:nvPr>
            <p:ph type="pic" idx="2"/>
          </p:nvPr>
        </p:nvSpPr>
        <p:spPr>
          <a:xfrm>
            <a:off x="164306" y="0"/>
            <a:ext cx="3884393" cy="5143500"/>
          </a:xfrm>
          <a:prstGeom prst="rect">
            <a:avLst/>
          </a:prstGeom>
          <a:noFill/>
          <a:ln>
            <a:noFill/>
          </a:ln>
        </p:spPr>
      </p:sp>
      <p:sp>
        <p:nvSpPr>
          <p:cNvPr id="409" name="Google Shape;409;p51"/>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Quote_01">
  <p:cSld name="Quote_01">
    <p:spTree>
      <p:nvGrpSpPr>
        <p:cNvPr id="1" name="Shape 410"/>
        <p:cNvGrpSpPr/>
        <p:nvPr/>
      </p:nvGrpSpPr>
      <p:grpSpPr>
        <a:xfrm>
          <a:off x="0" y="0"/>
          <a:ext cx="0" cy="0"/>
          <a:chOff x="0" y="0"/>
          <a:chExt cx="0" cy="0"/>
        </a:xfrm>
      </p:grpSpPr>
      <p:sp>
        <p:nvSpPr>
          <p:cNvPr id="411" name="Google Shape;411;p52"/>
          <p:cNvSpPr/>
          <p:nvPr/>
        </p:nvSpPr>
        <p:spPr>
          <a:xfrm>
            <a:off x="1330287" y="1404650"/>
            <a:ext cx="7813713" cy="2037446"/>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412" name="Google Shape;412;p52"/>
          <p:cNvSpPr txBox="1">
            <a:spLocks noGrp="1"/>
          </p:cNvSpPr>
          <p:nvPr>
            <p:ph type="body" idx="1"/>
          </p:nvPr>
        </p:nvSpPr>
        <p:spPr>
          <a:xfrm>
            <a:off x="1611217" y="1644268"/>
            <a:ext cx="7252051" cy="1578165"/>
          </a:xfrm>
          <a:prstGeom prst="rect">
            <a:avLst/>
          </a:prstGeom>
          <a:noFill/>
          <a:ln>
            <a:noFill/>
          </a:ln>
        </p:spPr>
        <p:txBody>
          <a:bodyPr spcFirstLastPara="1" wrap="square" lIns="91425" tIns="45700" rIns="91425" bIns="45700" anchor="ctr" anchorCtr="0">
            <a:normAutofit/>
          </a:bodyPr>
          <a:lstStyle>
            <a:lvl1pPr marL="342900" marR="0" lvl="0" indent="-171450" algn="l">
              <a:lnSpc>
                <a:spcPct val="90000"/>
              </a:lnSpc>
              <a:spcBef>
                <a:spcPts val="750"/>
              </a:spcBef>
              <a:spcAft>
                <a:spcPts val="0"/>
              </a:spcAft>
              <a:buClr>
                <a:schemeClr val="accent2"/>
              </a:buClr>
              <a:buSzPts val="4400"/>
              <a:buFont typeface="Arial"/>
              <a:buNone/>
              <a:defRPr sz="33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1200"/>
              <a:buNone/>
              <a:defRPr sz="1500">
                <a:solidFill>
                  <a:srgbClr val="8E8E8E"/>
                </a:solidFill>
              </a:defRPr>
            </a:lvl2pPr>
            <a:lvl3pPr marL="1028700" lvl="2" indent="-171450" algn="l">
              <a:lnSpc>
                <a:spcPct val="90000"/>
              </a:lnSpc>
              <a:spcBef>
                <a:spcPts val="375"/>
              </a:spcBef>
              <a:spcAft>
                <a:spcPts val="0"/>
              </a:spcAft>
              <a:buSzPts val="1080"/>
              <a:buNone/>
              <a:defRPr sz="1350">
                <a:solidFill>
                  <a:srgbClr val="8E8E8E"/>
                </a:solidFill>
              </a:defRPr>
            </a:lvl3pPr>
            <a:lvl4pPr marL="1371600" lvl="3" indent="-171450" algn="l">
              <a:lnSpc>
                <a:spcPct val="90000"/>
              </a:lnSpc>
              <a:spcBef>
                <a:spcPts val="375"/>
              </a:spcBef>
              <a:spcAft>
                <a:spcPts val="0"/>
              </a:spcAft>
              <a:buSzPts val="960"/>
              <a:buNone/>
              <a:defRPr sz="1200">
                <a:solidFill>
                  <a:srgbClr val="8E8E8E"/>
                </a:solidFill>
              </a:defRPr>
            </a:lvl4pPr>
            <a:lvl5pPr marL="1714500" lvl="4" indent="-171450" algn="l">
              <a:lnSpc>
                <a:spcPct val="90000"/>
              </a:lnSpc>
              <a:spcBef>
                <a:spcPts val="375"/>
              </a:spcBef>
              <a:spcAft>
                <a:spcPts val="0"/>
              </a:spcAft>
              <a:buSzPts val="960"/>
              <a:buNone/>
              <a:defRPr sz="1200">
                <a:solidFill>
                  <a:srgbClr val="8E8E8E"/>
                </a:solidFill>
              </a:defRPr>
            </a:lvl5pPr>
            <a:lvl6pPr marL="2057400" lvl="5" indent="-171450" algn="l">
              <a:lnSpc>
                <a:spcPct val="90000"/>
              </a:lnSpc>
              <a:spcBef>
                <a:spcPts val="375"/>
              </a:spcBef>
              <a:spcAft>
                <a:spcPts val="0"/>
              </a:spcAft>
              <a:buClr>
                <a:srgbClr val="8E8E8E"/>
              </a:buClr>
              <a:buSzPts val="1600"/>
              <a:buNone/>
              <a:defRPr sz="1200">
                <a:solidFill>
                  <a:srgbClr val="8E8E8E"/>
                </a:solidFill>
              </a:defRPr>
            </a:lvl6pPr>
            <a:lvl7pPr marL="2400300" lvl="6" indent="-171450" algn="l">
              <a:lnSpc>
                <a:spcPct val="90000"/>
              </a:lnSpc>
              <a:spcBef>
                <a:spcPts val="375"/>
              </a:spcBef>
              <a:spcAft>
                <a:spcPts val="0"/>
              </a:spcAft>
              <a:buClr>
                <a:srgbClr val="8E8E8E"/>
              </a:buClr>
              <a:buSzPts val="1600"/>
              <a:buNone/>
              <a:defRPr sz="1200">
                <a:solidFill>
                  <a:srgbClr val="8E8E8E"/>
                </a:solidFill>
              </a:defRPr>
            </a:lvl7pPr>
            <a:lvl8pPr marL="2743200" lvl="7" indent="-171450" algn="l">
              <a:lnSpc>
                <a:spcPct val="90000"/>
              </a:lnSpc>
              <a:spcBef>
                <a:spcPts val="375"/>
              </a:spcBef>
              <a:spcAft>
                <a:spcPts val="0"/>
              </a:spcAft>
              <a:buClr>
                <a:srgbClr val="8E8E8E"/>
              </a:buClr>
              <a:buSzPts val="1600"/>
              <a:buNone/>
              <a:defRPr sz="1200">
                <a:solidFill>
                  <a:srgbClr val="8E8E8E"/>
                </a:solidFill>
              </a:defRPr>
            </a:lvl8pPr>
            <a:lvl9pPr marL="3086100" lvl="8" indent="-171450" algn="l">
              <a:lnSpc>
                <a:spcPct val="90000"/>
              </a:lnSpc>
              <a:spcBef>
                <a:spcPts val="375"/>
              </a:spcBef>
              <a:spcAft>
                <a:spcPts val="0"/>
              </a:spcAft>
              <a:buClr>
                <a:srgbClr val="8E8E8E"/>
              </a:buClr>
              <a:buSzPts val="1600"/>
              <a:buNone/>
              <a:defRPr sz="1200">
                <a:solidFill>
                  <a:srgbClr val="8E8E8E"/>
                </a:solidFill>
              </a:defRPr>
            </a:lvl9pPr>
          </a:lstStyle>
          <a:p>
            <a:endParaRPr/>
          </a:p>
        </p:txBody>
      </p:sp>
      <p:sp>
        <p:nvSpPr>
          <p:cNvPr id="413" name="Google Shape;413;p5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4" name="Google Shape;414;p5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15" name="Google Shape;415;p52"/>
          <p:cNvSpPr txBox="1"/>
          <p:nvPr/>
        </p:nvSpPr>
        <p:spPr>
          <a:xfrm>
            <a:off x="150943" y="313267"/>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dk1"/>
                </a:solidFill>
                <a:latin typeface="Calibri"/>
                <a:ea typeface="Calibri"/>
                <a:cs typeface="Calibri"/>
                <a:sym typeface="Calibri"/>
              </a:rPr>
              <a:t>“ </a:t>
            </a:r>
            <a:endParaRPr sz="225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Quote_02">
  <p:cSld name="Quote_02">
    <p:spTree>
      <p:nvGrpSpPr>
        <p:cNvPr id="1" name="Shape 416"/>
        <p:cNvGrpSpPr/>
        <p:nvPr/>
      </p:nvGrpSpPr>
      <p:grpSpPr>
        <a:xfrm>
          <a:off x="0" y="0"/>
          <a:ext cx="0" cy="0"/>
          <a:chOff x="0" y="0"/>
          <a:chExt cx="0" cy="0"/>
        </a:xfrm>
      </p:grpSpPr>
      <p:sp>
        <p:nvSpPr>
          <p:cNvPr id="417" name="Google Shape;417;p53"/>
          <p:cNvSpPr>
            <a:spLocks noGrp="1"/>
          </p:cNvSpPr>
          <p:nvPr>
            <p:ph type="pic" idx="2"/>
          </p:nvPr>
        </p:nvSpPr>
        <p:spPr>
          <a:xfrm>
            <a:off x="287339" y="217488"/>
            <a:ext cx="5826995" cy="4697412"/>
          </a:xfrm>
          <a:prstGeom prst="rect">
            <a:avLst/>
          </a:prstGeom>
          <a:solidFill>
            <a:schemeClr val="accent5"/>
          </a:solidFill>
          <a:ln>
            <a:noFill/>
          </a:ln>
        </p:spPr>
      </p:sp>
      <p:sp>
        <p:nvSpPr>
          <p:cNvPr id="418" name="Google Shape;418;p5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5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20" name="Google Shape;420;p53"/>
          <p:cNvSpPr txBox="1">
            <a:spLocks noGrp="1"/>
          </p:cNvSpPr>
          <p:nvPr>
            <p:ph type="body" idx="1"/>
          </p:nvPr>
        </p:nvSpPr>
        <p:spPr>
          <a:xfrm>
            <a:off x="5629940" y="218448"/>
            <a:ext cx="3226722" cy="4696453"/>
          </a:xfrm>
          <a:prstGeom prst="rect">
            <a:avLst/>
          </a:prstGeom>
          <a:noFill/>
          <a:ln>
            <a:noFill/>
          </a:ln>
        </p:spPr>
        <p:txBody>
          <a:bodyPr spcFirstLastPara="1" wrap="square" lIns="91425" tIns="45700" rIns="91425"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Calibri"/>
                <a:ea typeface="Calibri"/>
                <a:cs typeface="Calibri"/>
                <a:sym typeface="Calibri"/>
              </a:defRPr>
            </a:lvl1pPr>
            <a:lvl2pPr marL="685800" lvl="1" indent="-240030" algn="r">
              <a:lnSpc>
                <a:spcPct val="90000"/>
              </a:lnSpc>
              <a:spcBef>
                <a:spcPts val="375"/>
              </a:spcBef>
              <a:spcAft>
                <a:spcPts val="0"/>
              </a:spcAft>
              <a:buSzPts val="1440"/>
              <a:buChar char="■"/>
              <a:defRPr/>
            </a:lvl2pPr>
            <a:lvl3pPr marL="1028700" lvl="2" indent="-228600" algn="r">
              <a:lnSpc>
                <a:spcPct val="90000"/>
              </a:lnSpc>
              <a:spcBef>
                <a:spcPts val="375"/>
              </a:spcBef>
              <a:spcAft>
                <a:spcPts val="0"/>
              </a:spcAft>
              <a:buSzPts val="1200"/>
              <a:buChar char="?"/>
              <a:defRPr/>
            </a:lvl3pPr>
            <a:lvl4pPr marL="1371600" lvl="3" indent="-222885" algn="r">
              <a:lnSpc>
                <a:spcPct val="90000"/>
              </a:lnSpc>
              <a:spcBef>
                <a:spcPts val="375"/>
              </a:spcBef>
              <a:spcAft>
                <a:spcPts val="0"/>
              </a:spcAft>
              <a:buSzPts val="1080"/>
              <a:buChar char="■"/>
              <a:defRPr/>
            </a:lvl4pPr>
            <a:lvl5pPr marL="1714500" lvl="4" indent="-217170" algn="r">
              <a:lnSpc>
                <a:spcPct val="90000"/>
              </a:lnSpc>
              <a:spcBef>
                <a:spcPts val="375"/>
              </a:spcBef>
              <a:spcAft>
                <a:spcPts val="0"/>
              </a:spcAft>
              <a:buSzPts val="96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1" name="Google Shape;421;p53"/>
          <p:cNvSpPr txBox="1"/>
          <p:nvPr/>
        </p:nvSpPr>
        <p:spPr>
          <a:xfrm>
            <a:off x="4572000" y="-397932"/>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accent1"/>
                </a:solidFill>
                <a:latin typeface="Calibri"/>
                <a:ea typeface="Calibri"/>
                <a:cs typeface="Calibri"/>
                <a:sym typeface="Calibri"/>
              </a:rPr>
              <a:t>“ </a:t>
            </a:r>
            <a:endParaRPr sz="225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jdslijn">
  <p:cSld name="Tijdslijn">
    <p:spTree>
      <p:nvGrpSpPr>
        <p:cNvPr id="1" name="Shape 422"/>
        <p:cNvGrpSpPr/>
        <p:nvPr/>
      </p:nvGrpSpPr>
      <p:grpSpPr>
        <a:xfrm>
          <a:off x="0" y="0"/>
          <a:ext cx="0" cy="0"/>
          <a:chOff x="0" y="0"/>
          <a:chExt cx="0" cy="0"/>
        </a:xfrm>
      </p:grpSpPr>
      <p:sp>
        <p:nvSpPr>
          <p:cNvPr id="423" name="Google Shape;423;p54"/>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54"/>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p54"/>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26" name="Google Shape;426;p5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427" name="Google Shape;427;p54"/>
          <p:cNvSpPr txBox="1">
            <a:spLocks noGrp="1"/>
          </p:cNvSpPr>
          <p:nvPr>
            <p:ph type="body" idx="1"/>
          </p:nvPr>
        </p:nvSpPr>
        <p:spPr>
          <a:xfrm>
            <a:off x="804358" y="197472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8" name="Google Shape;428;p54"/>
          <p:cNvSpPr txBox="1">
            <a:spLocks noGrp="1"/>
          </p:cNvSpPr>
          <p:nvPr>
            <p:ph type="body" idx="2"/>
          </p:nvPr>
        </p:nvSpPr>
        <p:spPr>
          <a:xfrm>
            <a:off x="191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9" name="Google Shape;429;p54"/>
          <p:cNvSpPr txBox="1">
            <a:spLocks noGrp="1"/>
          </p:cNvSpPr>
          <p:nvPr>
            <p:ph type="body" idx="3"/>
          </p:nvPr>
        </p:nvSpPr>
        <p:spPr>
          <a:xfrm>
            <a:off x="565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0" name="Google Shape;430;p54"/>
          <p:cNvSpPr txBox="1">
            <a:spLocks noGrp="1"/>
          </p:cNvSpPr>
          <p:nvPr>
            <p:ph type="body" idx="4"/>
          </p:nvPr>
        </p:nvSpPr>
        <p:spPr>
          <a:xfrm>
            <a:off x="9395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1" name="Google Shape;431;p54"/>
          <p:cNvSpPr txBox="1">
            <a:spLocks noGrp="1"/>
          </p:cNvSpPr>
          <p:nvPr>
            <p:ph type="body" idx="5"/>
          </p:nvPr>
        </p:nvSpPr>
        <p:spPr>
          <a:xfrm>
            <a:off x="131385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2" name="Google Shape;432;p54"/>
          <p:cNvSpPr txBox="1">
            <a:spLocks noGrp="1"/>
          </p:cNvSpPr>
          <p:nvPr>
            <p:ph type="body" idx="6"/>
          </p:nvPr>
        </p:nvSpPr>
        <p:spPr>
          <a:xfrm>
            <a:off x="1688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3" name="Google Shape;433;p54"/>
          <p:cNvSpPr txBox="1">
            <a:spLocks noGrp="1"/>
          </p:cNvSpPr>
          <p:nvPr>
            <p:ph type="body" idx="7"/>
          </p:nvPr>
        </p:nvSpPr>
        <p:spPr>
          <a:xfrm>
            <a:off x="2062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4" name="Google Shape;434;p54"/>
          <p:cNvSpPr txBox="1">
            <a:spLocks noGrp="1"/>
          </p:cNvSpPr>
          <p:nvPr>
            <p:ph type="body" idx="8"/>
          </p:nvPr>
        </p:nvSpPr>
        <p:spPr>
          <a:xfrm>
            <a:off x="24366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5" name="Google Shape;435;p54"/>
          <p:cNvSpPr txBox="1">
            <a:spLocks noGrp="1"/>
          </p:cNvSpPr>
          <p:nvPr>
            <p:ph type="body" idx="9"/>
          </p:nvPr>
        </p:nvSpPr>
        <p:spPr>
          <a:xfrm>
            <a:off x="281096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6" name="Google Shape;436;p54"/>
          <p:cNvSpPr txBox="1">
            <a:spLocks noGrp="1"/>
          </p:cNvSpPr>
          <p:nvPr>
            <p:ph type="body" idx="13"/>
          </p:nvPr>
        </p:nvSpPr>
        <p:spPr>
          <a:xfrm>
            <a:off x="31852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7" name="Google Shape;437;p54"/>
          <p:cNvSpPr txBox="1">
            <a:spLocks noGrp="1"/>
          </p:cNvSpPr>
          <p:nvPr>
            <p:ph type="body" idx="14"/>
          </p:nvPr>
        </p:nvSpPr>
        <p:spPr>
          <a:xfrm>
            <a:off x="35595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8" name="Google Shape;438;p54"/>
          <p:cNvSpPr txBox="1">
            <a:spLocks noGrp="1"/>
          </p:cNvSpPr>
          <p:nvPr>
            <p:ph type="body" idx="15"/>
          </p:nvPr>
        </p:nvSpPr>
        <p:spPr>
          <a:xfrm>
            <a:off x="39337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9" name="Google Shape;439;p54"/>
          <p:cNvSpPr txBox="1">
            <a:spLocks noGrp="1"/>
          </p:cNvSpPr>
          <p:nvPr>
            <p:ph type="body" idx="16"/>
          </p:nvPr>
        </p:nvSpPr>
        <p:spPr>
          <a:xfrm>
            <a:off x="43080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0" name="Google Shape;440;p54"/>
          <p:cNvSpPr txBox="1">
            <a:spLocks noGrp="1"/>
          </p:cNvSpPr>
          <p:nvPr>
            <p:ph type="body" idx="17"/>
          </p:nvPr>
        </p:nvSpPr>
        <p:spPr>
          <a:xfrm>
            <a:off x="46823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1" name="Google Shape;441;p54"/>
          <p:cNvSpPr txBox="1">
            <a:spLocks noGrp="1"/>
          </p:cNvSpPr>
          <p:nvPr>
            <p:ph type="body" idx="18"/>
          </p:nvPr>
        </p:nvSpPr>
        <p:spPr>
          <a:xfrm>
            <a:off x="50566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2" name="Google Shape;442;p54"/>
          <p:cNvSpPr txBox="1">
            <a:spLocks noGrp="1"/>
          </p:cNvSpPr>
          <p:nvPr>
            <p:ph type="body" idx="19"/>
          </p:nvPr>
        </p:nvSpPr>
        <p:spPr>
          <a:xfrm>
            <a:off x="54309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3" name="Google Shape;443;p54"/>
          <p:cNvSpPr txBox="1">
            <a:spLocks noGrp="1"/>
          </p:cNvSpPr>
          <p:nvPr>
            <p:ph type="body" idx="20"/>
          </p:nvPr>
        </p:nvSpPr>
        <p:spPr>
          <a:xfrm>
            <a:off x="58051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4" name="Google Shape;444;p54"/>
          <p:cNvSpPr txBox="1">
            <a:spLocks noGrp="1"/>
          </p:cNvSpPr>
          <p:nvPr>
            <p:ph type="body" idx="21"/>
          </p:nvPr>
        </p:nvSpPr>
        <p:spPr>
          <a:xfrm>
            <a:off x="617946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5" name="Google Shape;445;p54"/>
          <p:cNvSpPr txBox="1">
            <a:spLocks noGrp="1"/>
          </p:cNvSpPr>
          <p:nvPr>
            <p:ph type="body" idx="22"/>
          </p:nvPr>
        </p:nvSpPr>
        <p:spPr>
          <a:xfrm>
            <a:off x="65537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6" name="Google Shape;446;p54"/>
          <p:cNvSpPr txBox="1">
            <a:spLocks noGrp="1"/>
          </p:cNvSpPr>
          <p:nvPr>
            <p:ph type="body" idx="23"/>
          </p:nvPr>
        </p:nvSpPr>
        <p:spPr>
          <a:xfrm>
            <a:off x="6928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7" name="Google Shape;447;p54"/>
          <p:cNvSpPr txBox="1">
            <a:spLocks noGrp="1"/>
          </p:cNvSpPr>
          <p:nvPr>
            <p:ph type="body" idx="24"/>
          </p:nvPr>
        </p:nvSpPr>
        <p:spPr>
          <a:xfrm>
            <a:off x="7302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8" name="Google Shape;448;p54"/>
          <p:cNvSpPr txBox="1">
            <a:spLocks noGrp="1"/>
          </p:cNvSpPr>
          <p:nvPr>
            <p:ph type="body" idx="25"/>
          </p:nvPr>
        </p:nvSpPr>
        <p:spPr>
          <a:xfrm>
            <a:off x="767657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9" name="Google Shape;449;p54"/>
          <p:cNvSpPr txBox="1">
            <a:spLocks noGrp="1"/>
          </p:cNvSpPr>
          <p:nvPr>
            <p:ph type="body" idx="26"/>
          </p:nvPr>
        </p:nvSpPr>
        <p:spPr>
          <a:xfrm>
            <a:off x="80508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0" name="Google Shape;450;p54"/>
          <p:cNvSpPr txBox="1">
            <a:spLocks noGrp="1"/>
          </p:cNvSpPr>
          <p:nvPr>
            <p:ph type="body" idx="27"/>
          </p:nvPr>
        </p:nvSpPr>
        <p:spPr>
          <a:xfrm>
            <a:off x="8425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1" name="Google Shape;451;p54"/>
          <p:cNvSpPr txBox="1">
            <a:spLocks noGrp="1"/>
          </p:cNvSpPr>
          <p:nvPr>
            <p:ph type="body" idx="28"/>
          </p:nvPr>
        </p:nvSpPr>
        <p:spPr>
          <a:xfrm>
            <a:off x="8799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452" name="Google Shape;452;p54"/>
          <p:cNvCxnSpPr/>
          <p:nvPr/>
        </p:nvCxnSpPr>
        <p:spPr>
          <a:xfrm>
            <a:off x="206968" y="3508741"/>
            <a:ext cx="8937032" cy="27000"/>
          </a:xfrm>
          <a:prstGeom prst="straightConnector1">
            <a:avLst/>
          </a:prstGeom>
          <a:noFill/>
          <a:ln w="38100" cap="flat" cmpd="sng">
            <a:solidFill>
              <a:schemeClr val="accent3"/>
            </a:solidFill>
            <a:prstDash val="solid"/>
            <a:miter lim="800000"/>
            <a:headEnd type="none" w="sm" len="sm"/>
            <a:tailEnd type="triangle" w="med" len="med"/>
          </a:ln>
        </p:spPr>
      </p:cxnSp>
      <p:sp>
        <p:nvSpPr>
          <p:cNvPr id="453" name="Google Shape;453;p54"/>
          <p:cNvSpPr txBox="1">
            <a:spLocks noGrp="1"/>
          </p:cNvSpPr>
          <p:nvPr>
            <p:ph type="body" idx="29"/>
          </p:nvPr>
        </p:nvSpPr>
        <p:spPr>
          <a:xfrm>
            <a:off x="187204" y="3687025"/>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4" name="Google Shape;454;p54"/>
          <p:cNvSpPr txBox="1">
            <a:spLocks noGrp="1"/>
          </p:cNvSpPr>
          <p:nvPr>
            <p:ph type="body" idx="30"/>
          </p:nvPr>
        </p:nvSpPr>
        <p:spPr>
          <a:xfrm>
            <a:off x="4678242" y="3685331"/>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455" name="Google Shape;455;p54" title="Maandlijnen van tijdlijn"/>
          <p:cNvGrpSpPr/>
          <p:nvPr/>
        </p:nvGrpSpPr>
        <p:grpSpPr>
          <a:xfrm>
            <a:off x="357998" y="3447364"/>
            <a:ext cx="8579034" cy="136226"/>
            <a:chOff x="620712" y="3799174"/>
            <a:chExt cx="10856346" cy="154901"/>
          </a:xfrm>
        </p:grpSpPr>
        <p:cxnSp>
          <p:nvCxnSpPr>
            <p:cNvPr id="456" name="Google Shape;456;p54"/>
            <p:cNvCxnSpPr/>
            <p:nvPr/>
          </p:nvCxnSpPr>
          <p:spPr>
            <a:xfrm>
              <a:off x="6207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57" name="Google Shape;457;p54"/>
            <p:cNvCxnSpPr/>
            <p:nvPr/>
          </p:nvCxnSpPr>
          <p:spPr>
            <a:xfrm>
              <a:off x="10927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58" name="Google Shape;458;p54"/>
            <p:cNvCxnSpPr/>
            <p:nvPr/>
          </p:nvCxnSpPr>
          <p:spPr>
            <a:xfrm>
              <a:off x="15647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59" name="Google Shape;459;p54"/>
            <p:cNvCxnSpPr/>
            <p:nvPr/>
          </p:nvCxnSpPr>
          <p:spPr>
            <a:xfrm>
              <a:off x="203675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0" name="Google Shape;460;p54"/>
            <p:cNvCxnSpPr/>
            <p:nvPr/>
          </p:nvCxnSpPr>
          <p:spPr>
            <a:xfrm>
              <a:off x="250877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1" name="Google Shape;461;p54"/>
            <p:cNvCxnSpPr/>
            <p:nvPr/>
          </p:nvCxnSpPr>
          <p:spPr>
            <a:xfrm>
              <a:off x="298078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2" name="Google Shape;462;p54"/>
            <p:cNvCxnSpPr/>
            <p:nvPr/>
          </p:nvCxnSpPr>
          <p:spPr>
            <a:xfrm>
              <a:off x="345280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3" name="Google Shape;463;p54"/>
            <p:cNvCxnSpPr/>
            <p:nvPr/>
          </p:nvCxnSpPr>
          <p:spPr>
            <a:xfrm>
              <a:off x="392481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4" name="Google Shape;464;p54"/>
            <p:cNvCxnSpPr/>
            <p:nvPr/>
          </p:nvCxnSpPr>
          <p:spPr>
            <a:xfrm>
              <a:off x="439683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5" name="Google Shape;465;p54"/>
            <p:cNvCxnSpPr/>
            <p:nvPr/>
          </p:nvCxnSpPr>
          <p:spPr>
            <a:xfrm>
              <a:off x="486884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6" name="Google Shape;466;p54"/>
            <p:cNvCxnSpPr/>
            <p:nvPr/>
          </p:nvCxnSpPr>
          <p:spPr>
            <a:xfrm>
              <a:off x="534086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7" name="Google Shape;467;p54"/>
            <p:cNvCxnSpPr/>
            <p:nvPr/>
          </p:nvCxnSpPr>
          <p:spPr>
            <a:xfrm>
              <a:off x="581287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8" name="Google Shape;468;p54"/>
            <p:cNvCxnSpPr/>
            <p:nvPr/>
          </p:nvCxnSpPr>
          <p:spPr>
            <a:xfrm>
              <a:off x="628489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9" name="Google Shape;469;p54"/>
            <p:cNvCxnSpPr/>
            <p:nvPr/>
          </p:nvCxnSpPr>
          <p:spPr>
            <a:xfrm>
              <a:off x="675690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0" name="Google Shape;470;p54"/>
            <p:cNvCxnSpPr/>
            <p:nvPr/>
          </p:nvCxnSpPr>
          <p:spPr>
            <a:xfrm>
              <a:off x="722892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1" name="Google Shape;471;p54"/>
            <p:cNvCxnSpPr/>
            <p:nvPr/>
          </p:nvCxnSpPr>
          <p:spPr>
            <a:xfrm>
              <a:off x="770093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2" name="Google Shape;472;p54"/>
            <p:cNvCxnSpPr/>
            <p:nvPr/>
          </p:nvCxnSpPr>
          <p:spPr>
            <a:xfrm>
              <a:off x="817295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3" name="Google Shape;473;p54"/>
            <p:cNvCxnSpPr/>
            <p:nvPr/>
          </p:nvCxnSpPr>
          <p:spPr>
            <a:xfrm>
              <a:off x="864496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4" name="Google Shape;474;p54"/>
            <p:cNvCxnSpPr/>
            <p:nvPr/>
          </p:nvCxnSpPr>
          <p:spPr>
            <a:xfrm>
              <a:off x="911698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5" name="Google Shape;475;p54"/>
            <p:cNvCxnSpPr/>
            <p:nvPr/>
          </p:nvCxnSpPr>
          <p:spPr>
            <a:xfrm>
              <a:off x="958899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6" name="Google Shape;476;p54"/>
            <p:cNvCxnSpPr/>
            <p:nvPr/>
          </p:nvCxnSpPr>
          <p:spPr>
            <a:xfrm>
              <a:off x="100610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7" name="Google Shape;477;p54"/>
            <p:cNvCxnSpPr/>
            <p:nvPr/>
          </p:nvCxnSpPr>
          <p:spPr>
            <a:xfrm>
              <a:off x="105330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8" name="Google Shape;478;p54"/>
            <p:cNvCxnSpPr/>
            <p:nvPr/>
          </p:nvCxnSpPr>
          <p:spPr>
            <a:xfrm>
              <a:off x="110050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9" name="Google Shape;479;p54"/>
            <p:cNvCxnSpPr/>
            <p:nvPr/>
          </p:nvCxnSpPr>
          <p:spPr>
            <a:xfrm>
              <a:off x="11477057" y="3799174"/>
              <a:ext cx="1" cy="154901"/>
            </a:xfrm>
            <a:prstGeom prst="straightConnector1">
              <a:avLst/>
            </a:prstGeom>
            <a:noFill/>
            <a:ln w="9525" cap="flat" cmpd="sng">
              <a:solidFill>
                <a:schemeClr val="accent3"/>
              </a:solidFill>
              <a:prstDash val="solid"/>
              <a:miter lim="800000"/>
              <a:headEnd type="oval" w="sm" len="sm"/>
              <a:tailEnd type="oval" w="sm" len="sm"/>
            </a:ln>
          </p:spPr>
        </p:cxnSp>
      </p:grpSp>
      <p:sp>
        <p:nvSpPr>
          <p:cNvPr id="480" name="Google Shape;480;p54"/>
          <p:cNvSpPr txBox="1">
            <a:spLocks noGrp="1"/>
          </p:cNvSpPr>
          <p:nvPr>
            <p:ph type="body" idx="31"/>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1" name="Google Shape;481;p54"/>
          <p:cNvSpPr txBox="1">
            <a:spLocks noGrp="1"/>
          </p:cNvSpPr>
          <p:nvPr>
            <p:ph type="body" idx="32"/>
          </p:nvPr>
        </p:nvSpPr>
        <p:spPr>
          <a:xfrm>
            <a:off x="804358" y="441456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2" name="Google Shape;482;p54"/>
          <p:cNvSpPr txBox="1">
            <a:spLocks noGrp="1"/>
          </p:cNvSpPr>
          <p:nvPr>
            <p:ph type="body" idx="33"/>
          </p:nvPr>
        </p:nvSpPr>
        <p:spPr>
          <a:xfrm>
            <a:off x="1923304" y="2469615"/>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3" name="Google Shape;483;p54"/>
          <p:cNvSpPr txBox="1">
            <a:spLocks noGrp="1"/>
          </p:cNvSpPr>
          <p:nvPr>
            <p:ph type="body" idx="34"/>
          </p:nvPr>
        </p:nvSpPr>
        <p:spPr>
          <a:xfrm>
            <a:off x="3046452" y="148343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4" name="Google Shape;484;p54"/>
          <p:cNvSpPr txBox="1">
            <a:spLocks noGrp="1"/>
          </p:cNvSpPr>
          <p:nvPr>
            <p:ph type="body" idx="35"/>
          </p:nvPr>
        </p:nvSpPr>
        <p:spPr>
          <a:xfrm>
            <a:off x="1923304" y="391459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Stappen_01">
  <p:cSld name="Stappen_01">
    <p:spTree>
      <p:nvGrpSpPr>
        <p:cNvPr id="1" name="Shape 485"/>
        <p:cNvGrpSpPr/>
        <p:nvPr/>
      </p:nvGrpSpPr>
      <p:grpSpPr>
        <a:xfrm>
          <a:off x="0" y="0"/>
          <a:ext cx="0" cy="0"/>
          <a:chOff x="0" y="0"/>
          <a:chExt cx="0" cy="0"/>
        </a:xfrm>
      </p:grpSpPr>
      <p:pic>
        <p:nvPicPr>
          <p:cNvPr id="486" name="Google Shape;486;p55"/>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487" name="Google Shape;487;p5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5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89" name="Google Shape;489;p55"/>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55"/>
          <p:cNvSpPr>
            <a:spLocks noGrp="1"/>
          </p:cNvSpPr>
          <p:nvPr>
            <p:ph type="pic" idx="2"/>
          </p:nvPr>
        </p:nvSpPr>
        <p:spPr>
          <a:xfrm>
            <a:off x="600206" y="1839763"/>
            <a:ext cx="1808162" cy="2034494"/>
          </a:xfrm>
          <a:prstGeom prst="rect">
            <a:avLst/>
          </a:prstGeom>
          <a:noFill/>
          <a:ln>
            <a:noFill/>
          </a:ln>
        </p:spPr>
      </p:sp>
      <p:sp>
        <p:nvSpPr>
          <p:cNvPr id="491" name="Google Shape;491;p55"/>
          <p:cNvSpPr txBox="1">
            <a:spLocks noGrp="1"/>
          </p:cNvSpPr>
          <p:nvPr>
            <p:ph type="body" idx="1"/>
          </p:nvPr>
        </p:nvSpPr>
        <p:spPr>
          <a:xfrm>
            <a:off x="6002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2" name="Google Shape;492;p55"/>
          <p:cNvSpPr txBox="1">
            <a:spLocks noGrp="1"/>
          </p:cNvSpPr>
          <p:nvPr>
            <p:ph type="body" idx="3"/>
          </p:nvPr>
        </p:nvSpPr>
        <p:spPr>
          <a:xfrm>
            <a:off x="6002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3" name="Google Shape;493;p55"/>
          <p:cNvSpPr>
            <a:spLocks noGrp="1"/>
          </p:cNvSpPr>
          <p:nvPr>
            <p:ph type="pic" idx="4"/>
          </p:nvPr>
        </p:nvSpPr>
        <p:spPr>
          <a:xfrm>
            <a:off x="2689406" y="1839763"/>
            <a:ext cx="1808162" cy="2034494"/>
          </a:xfrm>
          <a:prstGeom prst="rect">
            <a:avLst/>
          </a:prstGeom>
          <a:noFill/>
          <a:ln>
            <a:noFill/>
          </a:ln>
        </p:spPr>
      </p:sp>
      <p:sp>
        <p:nvSpPr>
          <p:cNvPr id="494" name="Google Shape;494;p55"/>
          <p:cNvSpPr txBox="1">
            <a:spLocks noGrp="1"/>
          </p:cNvSpPr>
          <p:nvPr>
            <p:ph type="body" idx="5"/>
          </p:nvPr>
        </p:nvSpPr>
        <p:spPr>
          <a:xfrm>
            <a:off x="26894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5" name="Google Shape;495;p55"/>
          <p:cNvSpPr txBox="1">
            <a:spLocks noGrp="1"/>
          </p:cNvSpPr>
          <p:nvPr>
            <p:ph type="body" idx="6"/>
          </p:nvPr>
        </p:nvSpPr>
        <p:spPr>
          <a:xfrm>
            <a:off x="26894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6" name="Google Shape;496;p55"/>
          <p:cNvSpPr>
            <a:spLocks noGrp="1"/>
          </p:cNvSpPr>
          <p:nvPr>
            <p:ph type="pic" idx="7"/>
          </p:nvPr>
        </p:nvSpPr>
        <p:spPr>
          <a:xfrm>
            <a:off x="4778605" y="1839763"/>
            <a:ext cx="1808162" cy="2034494"/>
          </a:xfrm>
          <a:prstGeom prst="rect">
            <a:avLst/>
          </a:prstGeom>
          <a:noFill/>
          <a:ln>
            <a:noFill/>
          </a:ln>
        </p:spPr>
      </p:sp>
      <p:sp>
        <p:nvSpPr>
          <p:cNvPr id="497" name="Google Shape;497;p55"/>
          <p:cNvSpPr txBox="1">
            <a:spLocks noGrp="1"/>
          </p:cNvSpPr>
          <p:nvPr>
            <p:ph type="body" idx="8"/>
          </p:nvPr>
        </p:nvSpPr>
        <p:spPr>
          <a:xfrm>
            <a:off x="47786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8" name="Google Shape;498;p55"/>
          <p:cNvSpPr txBox="1">
            <a:spLocks noGrp="1"/>
          </p:cNvSpPr>
          <p:nvPr>
            <p:ph type="body" idx="9"/>
          </p:nvPr>
        </p:nvSpPr>
        <p:spPr>
          <a:xfrm>
            <a:off x="4778604"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9" name="Google Shape;499;p55"/>
          <p:cNvSpPr>
            <a:spLocks noGrp="1"/>
          </p:cNvSpPr>
          <p:nvPr>
            <p:ph type="pic" idx="13"/>
          </p:nvPr>
        </p:nvSpPr>
        <p:spPr>
          <a:xfrm>
            <a:off x="6867805" y="1839763"/>
            <a:ext cx="1808162" cy="2034494"/>
          </a:xfrm>
          <a:prstGeom prst="rect">
            <a:avLst/>
          </a:prstGeom>
          <a:noFill/>
          <a:ln>
            <a:noFill/>
          </a:ln>
        </p:spPr>
      </p:sp>
      <p:sp>
        <p:nvSpPr>
          <p:cNvPr id="500" name="Google Shape;500;p55"/>
          <p:cNvSpPr txBox="1">
            <a:spLocks noGrp="1"/>
          </p:cNvSpPr>
          <p:nvPr>
            <p:ph type="body" idx="14"/>
          </p:nvPr>
        </p:nvSpPr>
        <p:spPr>
          <a:xfrm>
            <a:off x="68678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1" name="Google Shape;501;p55"/>
          <p:cNvSpPr txBox="1">
            <a:spLocks noGrp="1"/>
          </p:cNvSpPr>
          <p:nvPr>
            <p:ph type="body" idx="15"/>
          </p:nvPr>
        </p:nvSpPr>
        <p:spPr>
          <a:xfrm>
            <a:off x="6867803"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2" name="Google Shape;502;p55"/>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Stappen_02">
  <p:cSld name="Stappen_02">
    <p:bg>
      <p:bgPr>
        <a:solidFill>
          <a:schemeClr val="accent2"/>
        </a:solidFill>
        <a:effectLst/>
      </p:bgPr>
    </p:bg>
    <p:spTree>
      <p:nvGrpSpPr>
        <p:cNvPr id="1" name="Shape 503"/>
        <p:cNvGrpSpPr/>
        <p:nvPr/>
      </p:nvGrpSpPr>
      <p:grpSpPr>
        <a:xfrm>
          <a:off x="0" y="0"/>
          <a:ext cx="0" cy="0"/>
          <a:chOff x="0" y="0"/>
          <a:chExt cx="0" cy="0"/>
        </a:xfrm>
      </p:grpSpPr>
      <p:sp>
        <p:nvSpPr>
          <p:cNvPr id="504" name="Google Shape;504;p5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5" name="Google Shape;505;p5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06" name="Google Shape;506;p56"/>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07" name="Google Shape;507;p56"/>
          <p:cNvSpPr>
            <a:spLocks noGrp="1"/>
          </p:cNvSpPr>
          <p:nvPr>
            <p:ph type="dgm" idx="2"/>
          </p:nvPr>
        </p:nvSpPr>
        <p:spPr>
          <a:xfrm>
            <a:off x="596756" y="1544637"/>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56"/>
          <p:cNvSpPr>
            <a:spLocks noGrp="1"/>
          </p:cNvSpPr>
          <p:nvPr>
            <p:ph type="dgm" idx="3"/>
          </p:nvPr>
        </p:nvSpPr>
        <p:spPr>
          <a:xfrm>
            <a:off x="2702666" y="1544636"/>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56"/>
          <p:cNvSpPr>
            <a:spLocks noGrp="1"/>
          </p:cNvSpPr>
          <p:nvPr>
            <p:ph type="dgm" idx="4"/>
          </p:nvPr>
        </p:nvSpPr>
        <p:spPr>
          <a:xfrm>
            <a:off x="4808577" y="1544635"/>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56"/>
          <p:cNvSpPr>
            <a:spLocks noGrp="1"/>
          </p:cNvSpPr>
          <p:nvPr>
            <p:ph type="dgm" idx="5"/>
          </p:nvPr>
        </p:nvSpPr>
        <p:spPr>
          <a:xfrm>
            <a:off x="6914489" y="1544634"/>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56"/>
          <p:cNvSpPr txBox="1">
            <a:spLocks noGrp="1"/>
          </p:cNvSpPr>
          <p:nvPr>
            <p:ph type="body" idx="1"/>
          </p:nvPr>
        </p:nvSpPr>
        <p:spPr>
          <a:xfrm>
            <a:off x="596756"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2" name="Google Shape;512;p56"/>
          <p:cNvSpPr txBox="1">
            <a:spLocks noGrp="1"/>
          </p:cNvSpPr>
          <p:nvPr>
            <p:ph type="body" idx="6"/>
          </p:nvPr>
        </p:nvSpPr>
        <p:spPr>
          <a:xfrm>
            <a:off x="2702390"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3" name="Google Shape;513;p56"/>
          <p:cNvSpPr txBox="1">
            <a:spLocks noGrp="1"/>
          </p:cNvSpPr>
          <p:nvPr>
            <p:ph type="body" idx="7"/>
          </p:nvPr>
        </p:nvSpPr>
        <p:spPr>
          <a:xfrm>
            <a:off x="4808024"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4" name="Google Shape;514;p56"/>
          <p:cNvSpPr txBox="1">
            <a:spLocks noGrp="1"/>
          </p:cNvSpPr>
          <p:nvPr>
            <p:ph type="body" idx="8"/>
          </p:nvPr>
        </p:nvSpPr>
        <p:spPr>
          <a:xfrm>
            <a:off x="6913658"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5" name="Google Shape;515;p56"/>
          <p:cNvSpPr txBox="1">
            <a:spLocks noGrp="1"/>
          </p:cNvSpPr>
          <p:nvPr>
            <p:ph type="body" idx="9"/>
          </p:nvPr>
        </p:nvSpPr>
        <p:spPr>
          <a:xfrm>
            <a:off x="596756"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6" name="Google Shape;516;p56"/>
          <p:cNvSpPr txBox="1">
            <a:spLocks noGrp="1"/>
          </p:cNvSpPr>
          <p:nvPr>
            <p:ph type="body" idx="13"/>
          </p:nvPr>
        </p:nvSpPr>
        <p:spPr>
          <a:xfrm>
            <a:off x="2698281"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7" name="Google Shape;517;p56"/>
          <p:cNvSpPr txBox="1">
            <a:spLocks noGrp="1"/>
          </p:cNvSpPr>
          <p:nvPr>
            <p:ph type="body" idx="14"/>
          </p:nvPr>
        </p:nvSpPr>
        <p:spPr>
          <a:xfrm>
            <a:off x="4808024"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8" name="Google Shape;518;p56"/>
          <p:cNvSpPr txBox="1">
            <a:spLocks noGrp="1"/>
          </p:cNvSpPr>
          <p:nvPr>
            <p:ph type="body" idx="15"/>
          </p:nvPr>
        </p:nvSpPr>
        <p:spPr>
          <a:xfrm>
            <a:off x="6909549"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9" name="Google Shape;519;p56"/>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0" name="Google Shape;520;p56"/>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1" name="Google Shape;521;p56"/>
          <p:cNvSpPr>
            <a:spLocks noGrp="1"/>
          </p:cNvSpPr>
          <p:nvPr>
            <p:ph type="body" idx="17"/>
          </p:nvPr>
        </p:nvSpPr>
        <p:spPr>
          <a:xfrm>
            <a:off x="266953" y="1214831"/>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2" name="Google Shape;522;p56"/>
          <p:cNvSpPr>
            <a:spLocks noGrp="1"/>
          </p:cNvSpPr>
          <p:nvPr>
            <p:ph type="body" idx="18"/>
          </p:nvPr>
        </p:nvSpPr>
        <p:spPr>
          <a:xfrm>
            <a:off x="2376696" y="1213450"/>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3" name="Google Shape;523;p56"/>
          <p:cNvSpPr>
            <a:spLocks noGrp="1"/>
          </p:cNvSpPr>
          <p:nvPr>
            <p:ph type="body" idx="19"/>
          </p:nvPr>
        </p:nvSpPr>
        <p:spPr>
          <a:xfrm>
            <a:off x="4486439"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4" name="Google Shape;524;p56"/>
          <p:cNvSpPr>
            <a:spLocks noGrp="1"/>
          </p:cNvSpPr>
          <p:nvPr>
            <p:ph type="body" idx="20"/>
          </p:nvPr>
        </p:nvSpPr>
        <p:spPr>
          <a:xfrm>
            <a:off x="6600014"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25"/>
        <p:cNvGrpSpPr/>
        <p:nvPr/>
      </p:nvGrpSpPr>
      <p:grpSpPr>
        <a:xfrm>
          <a:off x="0" y="0"/>
          <a:ext cx="0" cy="0"/>
          <a:chOff x="0" y="0"/>
          <a:chExt cx="0" cy="0"/>
        </a:xfrm>
      </p:grpSpPr>
      <p:sp>
        <p:nvSpPr>
          <p:cNvPr id="526" name="Google Shape;526;p57"/>
          <p:cNvSpPr txBox="1">
            <a:spLocks noGrp="1"/>
          </p:cNvSpPr>
          <p:nvPr>
            <p:ph type="body" idx="1"/>
          </p:nvPr>
        </p:nvSpPr>
        <p:spPr>
          <a:xfrm>
            <a:off x="628651" y="1111661"/>
            <a:ext cx="7886700" cy="3744225"/>
          </a:xfrm>
          <a:prstGeom prst="rect">
            <a:avLst/>
          </a:prstGeom>
          <a:noFill/>
          <a:ln>
            <a:noFill/>
          </a:ln>
        </p:spPr>
        <p:txBody>
          <a:bodyPr spcFirstLastPara="1" wrap="square" lIns="91425" tIns="45700" rIns="91425" bIns="45700" anchor="t" anchorCtr="0">
            <a:noAutofit/>
          </a:bodyPr>
          <a:lstStyle>
            <a:lvl1pPr marL="342900" marR="0" lvl="0" indent="-28575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685800" marR="0" lvl="1" indent="-28575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028700" marR="0" lvl="2" indent="-2667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371600" marR="0" lvl="3" indent="-257175"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1714500" marR="0" lvl="4" indent="-257175"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7" name="Google Shape;527;p57"/>
          <p:cNvSpPr txBox="1">
            <a:spLocks noGrp="1"/>
          </p:cNvSpPr>
          <p:nvPr>
            <p:ph type="title"/>
          </p:nvPr>
        </p:nvSpPr>
        <p:spPr>
          <a:xfrm>
            <a:off x="628651" y="273845"/>
            <a:ext cx="7886700" cy="73822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8" name="Google Shape;528;p57"/>
          <p:cNvSpPr txBox="1">
            <a:spLocks noGrp="1"/>
          </p:cNvSpPr>
          <p:nvPr>
            <p:ph type="ftr" idx="11"/>
          </p:nvPr>
        </p:nvSpPr>
        <p:spPr>
          <a:xfrm>
            <a:off x="443678" y="4953894"/>
            <a:ext cx="5616000" cy="1327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9" name="Google Shape;529;p57"/>
          <p:cNvSpPr txBox="1">
            <a:spLocks noGrp="1"/>
          </p:cNvSpPr>
          <p:nvPr>
            <p:ph type="sldNum" idx="12"/>
          </p:nvPr>
        </p:nvSpPr>
        <p:spPr>
          <a:xfrm>
            <a:off x="8020802" y="4919128"/>
            <a:ext cx="682425" cy="1962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30" name="Google Shape;530;p57"/>
          <p:cNvSpPr txBox="1">
            <a:spLocks noGrp="1"/>
          </p:cNvSpPr>
          <p:nvPr>
            <p:ph type="dt" idx="10"/>
          </p:nvPr>
        </p:nvSpPr>
        <p:spPr>
          <a:xfrm>
            <a:off x="6059679" y="4952333"/>
            <a:ext cx="2643525" cy="1309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825"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matchingName="Cover + Foto">
  <p:cSld name="Cover + Foto">
    <p:spTree>
      <p:nvGrpSpPr>
        <p:cNvPr id="1" name="Shape 531"/>
        <p:cNvGrpSpPr/>
        <p:nvPr/>
      </p:nvGrpSpPr>
      <p:grpSpPr>
        <a:xfrm>
          <a:off x="0" y="0"/>
          <a:ext cx="0" cy="0"/>
          <a:chOff x="0" y="0"/>
          <a:chExt cx="0" cy="0"/>
        </a:xfrm>
      </p:grpSpPr>
      <p:sp>
        <p:nvSpPr>
          <p:cNvPr id="532" name="Google Shape;532;p58"/>
          <p:cNvSpPr txBox="1">
            <a:spLocks noGrp="1"/>
          </p:cNvSpPr>
          <p:nvPr>
            <p:ph type="sldNum" idx="12"/>
          </p:nvPr>
        </p:nvSpPr>
        <p:spPr>
          <a:xfrm>
            <a:off x="7885509" y="4758737"/>
            <a:ext cx="628650" cy="273825"/>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33" name="Google Shape;533;p58"/>
          <p:cNvSpPr/>
          <p:nvPr/>
        </p:nvSpPr>
        <p:spPr>
          <a:xfrm>
            <a:off x="0" y="1"/>
            <a:ext cx="6178217" cy="5143499"/>
          </a:xfrm>
          <a:custGeom>
            <a:avLst/>
            <a:gdLst/>
            <a:ahLst/>
            <a:cxnLst/>
            <a:rect l="l" t="t" r="r" b="b"/>
            <a:pathLst>
              <a:path w="8237622" h="6857999" extrusionOk="0">
                <a:moveTo>
                  <a:pt x="0" y="0"/>
                </a:moveTo>
                <a:lnTo>
                  <a:pt x="5883438" y="0"/>
                </a:lnTo>
                <a:lnTo>
                  <a:pt x="8237622" y="6857999"/>
                </a:lnTo>
                <a:lnTo>
                  <a:pt x="0" y="6857999"/>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Arial"/>
              <a:ea typeface="Arial"/>
              <a:cs typeface="Arial"/>
              <a:sym typeface="Arial"/>
            </a:endParaRPr>
          </a:p>
        </p:txBody>
      </p:sp>
      <p:sp>
        <p:nvSpPr>
          <p:cNvPr id="534" name="Google Shape;534;p58"/>
          <p:cNvSpPr>
            <a:spLocks noGrp="1"/>
          </p:cNvSpPr>
          <p:nvPr>
            <p:ph type="pic" idx="2"/>
          </p:nvPr>
        </p:nvSpPr>
        <p:spPr>
          <a:xfrm>
            <a:off x="4412640" y="178"/>
            <a:ext cx="4731300" cy="5143275"/>
          </a:xfrm>
          <a:prstGeom prst="rect">
            <a:avLst/>
          </a:prstGeom>
          <a:noFill/>
          <a:ln>
            <a:noFill/>
          </a:ln>
        </p:spPr>
      </p:sp>
      <p:pic>
        <p:nvPicPr>
          <p:cNvPr id="535" name="Google Shape;535;p58"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
        <p:nvSpPr>
          <p:cNvPr id="536" name="Google Shape;536;p58"/>
          <p:cNvSpPr txBox="1">
            <a:spLocks noGrp="1"/>
          </p:cNvSpPr>
          <p:nvPr>
            <p:ph type="ctrTitle"/>
          </p:nvPr>
        </p:nvSpPr>
        <p:spPr>
          <a:xfrm>
            <a:off x="629842" y="943585"/>
            <a:ext cx="3942225" cy="155385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4800"/>
              <a:buFont typeface="Arial"/>
              <a:buNone/>
              <a:defRPr sz="36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7" name="Google Shape;537;p58"/>
          <p:cNvSpPr txBox="1">
            <a:spLocks noGrp="1"/>
          </p:cNvSpPr>
          <p:nvPr>
            <p:ph type="body" idx="1"/>
          </p:nvPr>
        </p:nvSpPr>
        <p:spPr>
          <a:xfrm>
            <a:off x="629842" y="2515955"/>
            <a:ext cx="3942225" cy="1091700"/>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sz="1800">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34"/>
        <p:cNvGrpSpPr/>
        <p:nvPr/>
      </p:nvGrpSpPr>
      <p:grpSpPr>
        <a:xfrm>
          <a:off x="0" y="0"/>
          <a:ext cx="0" cy="0"/>
          <a:chOff x="0" y="0"/>
          <a:chExt cx="0" cy="0"/>
        </a:xfrm>
      </p:grpSpPr>
      <p:pic>
        <p:nvPicPr>
          <p:cNvPr id="135" name="Google Shape;135;p63"/>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36" name="Google Shape;136;p63"/>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37" name="Google Shape;137;p63"/>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38" name="Google Shape;138;p63"/>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139" name="Google Shape;139;p63"/>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0" name="Google Shape;140;p63"/>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41" name="Google Shape;141;p63"/>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refdag">
  <p:cSld name="Trefdag 2">
    <p:spTree>
      <p:nvGrpSpPr>
        <p:cNvPr id="1" name="Shape 538"/>
        <p:cNvGrpSpPr/>
        <p:nvPr/>
      </p:nvGrpSpPr>
      <p:grpSpPr>
        <a:xfrm>
          <a:off x="0" y="0"/>
          <a:ext cx="0" cy="0"/>
          <a:chOff x="0" y="0"/>
          <a:chExt cx="0" cy="0"/>
        </a:xfrm>
      </p:grpSpPr>
      <p:pic>
        <p:nvPicPr>
          <p:cNvPr id="539" name="Google Shape;539;p59" descr="Afbeelding met persoon, buiten, foto, groep&#10;&#10;Beschrijving is gegenereerd met zeer hoge betrouwbaarhei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0" name="Google Shape;540;p59"/>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41" name="Google Shape;541;p59"/>
          <p:cNvSpPr/>
          <p:nvPr/>
        </p:nvSpPr>
        <p:spPr>
          <a:xfrm>
            <a:off x="2280684" y="3014330"/>
            <a:ext cx="6863316" cy="1522263"/>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542" name="Google Shape;542;p59"/>
          <p:cNvSpPr txBox="1"/>
          <p:nvPr/>
        </p:nvSpPr>
        <p:spPr>
          <a:xfrm>
            <a:off x="2423160" y="3217567"/>
            <a:ext cx="6364224" cy="1085908"/>
          </a:xfrm>
          <a:prstGeom prst="rect">
            <a:avLst/>
          </a:prstGeom>
          <a:noFill/>
          <a:ln>
            <a:noFill/>
          </a:ln>
        </p:spPr>
        <p:txBody>
          <a:bodyPr spcFirstLastPara="1" wrap="square" lIns="68569" tIns="34275" rIns="68569" bIns="34275" anchor="ctr" anchorCtr="0">
            <a:spAutoFit/>
          </a:bodyPr>
          <a:lstStyle/>
          <a:p>
            <a:pPr marL="0" marR="0" lvl="0" indent="0" algn="l" rtl="0">
              <a:lnSpc>
                <a:spcPct val="90000"/>
              </a:lnSpc>
              <a:spcBef>
                <a:spcPts val="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Trefdag Digitaal vlaanderen</a:t>
            </a:r>
            <a:endParaRPr sz="3300" b="1" i="0" u="none" strike="noStrike" cap="none">
              <a:solidFill>
                <a:schemeClr val="accent2"/>
              </a:solidFill>
              <a:latin typeface="Calibri"/>
              <a:ea typeface="Calibri"/>
              <a:cs typeface="Calibri"/>
              <a:sym typeface="Calibri"/>
            </a:endParaRPr>
          </a:p>
          <a:p>
            <a:pPr marL="0" marR="0" lvl="0" indent="0" algn="l" rtl="0">
              <a:lnSpc>
                <a:spcPct val="90000"/>
              </a:lnSpc>
              <a:spcBef>
                <a:spcPts val="75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#TDV2021 – &lt;nog te bepalen&gt;</a:t>
            </a:r>
            <a:endParaRPr sz="105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el_02">
  <p:cSld name="Titel_02 2">
    <p:spTree>
      <p:nvGrpSpPr>
        <p:cNvPr id="1" name="Shape 543"/>
        <p:cNvGrpSpPr/>
        <p:nvPr/>
      </p:nvGrpSpPr>
      <p:grpSpPr>
        <a:xfrm>
          <a:off x="0" y="0"/>
          <a:ext cx="0" cy="0"/>
          <a:chOff x="0" y="0"/>
          <a:chExt cx="0" cy="0"/>
        </a:xfrm>
      </p:grpSpPr>
      <p:sp>
        <p:nvSpPr>
          <p:cNvPr id="544" name="Google Shape;544;p60"/>
          <p:cNvSpPr>
            <a:spLocks noGrp="1"/>
          </p:cNvSpPr>
          <p:nvPr>
            <p:ph type="pic" idx="2"/>
          </p:nvPr>
        </p:nvSpPr>
        <p:spPr>
          <a:xfrm>
            <a:off x="4337891" y="213789"/>
            <a:ext cx="4514121" cy="4706963"/>
          </a:xfrm>
          <a:prstGeom prst="rect">
            <a:avLst/>
          </a:prstGeom>
          <a:noFill/>
          <a:ln>
            <a:noFill/>
          </a:ln>
        </p:spPr>
      </p:sp>
      <p:sp>
        <p:nvSpPr>
          <p:cNvPr id="545" name="Google Shape;545;p60"/>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
        <p:nvSpPr>
          <p:cNvPr id="546" name="Google Shape;546;p60"/>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47" name="Google Shape;547;p60"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ussenTitelFoto_01">
  <p:cSld name="TussenTitelFoto_01 2">
    <p:spTree>
      <p:nvGrpSpPr>
        <p:cNvPr id="1" name="Shape 548"/>
        <p:cNvGrpSpPr/>
        <p:nvPr/>
      </p:nvGrpSpPr>
      <p:grpSpPr>
        <a:xfrm>
          <a:off x="0" y="0"/>
          <a:ext cx="0" cy="0"/>
          <a:chOff x="0" y="0"/>
          <a:chExt cx="0" cy="0"/>
        </a:xfrm>
      </p:grpSpPr>
      <p:sp>
        <p:nvSpPr>
          <p:cNvPr id="549" name="Google Shape;549;p61"/>
          <p:cNvSpPr>
            <a:spLocks noGrp="1"/>
          </p:cNvSpPr>
          <p:nvPr>
            <p:ph type="pic" idx="2"/>
          </p:nvPr>
        </p:nvSpPr>
        <p:spPr>
          <a:xfrm>
            <a:off x="287339" y="217488"/>
            <a:ext cx="5826995" cy="4697412"/>
          </a:xfrm>
          <a:prstGeom prst="rect">
            <a:avLst/>
          </a:prstGeom>
          <a:solidFill>
            <a:schemeClr val="accent5"/>
          </a:solidFill>
          <a:ln>
            <a:noFill/>
          </a:ln>
        </p:spPr>
      </p:sp>
      <p:sp>
        <p:nvSpPr>
          <p:cNvPr id="550" name="Google Shape;550;p61"/>
          <p:cNvSpPr txBox="1">
            <a:spLocks noGrp="1"/>
          </p:cNvSpPr>
          <p:nvPr>
            <p:ph type="ctrTitle"/>
          </p:nvPr>
        </p:nvSpPr>
        <p:spPr>
          <a:xfrm>
            <a:off x="5759068" y="217488"/>
            <a:ext cx="2867303" cy="4697412"/>
          </a:xfrm>
          <a:prstGeom prst="rect">
            <a:avLst/>
          </a:prstGeom>
          <a:noFill/>
          <a:ln>
            <a:noFill/>
          </a:ln>
        </p:spPr>
        <p:txBody>
          <a:bodyPr spcFirstLastPara="1" wrap="square" lIns="91425" tIns="45700" rIns="91425" bIns="45700" anchor="ctr" anchorCtr="0">
            <a:noAutofit/>
          </a:bodyPr>
          <a:lstStyle>
            <a:lvl1pPr lvl="0" algn="r">
              <a:lnSpc>
                <a:spcPct val="192583"/>
              </a:lnSpc>
              <a:spcBef>
                <a:spcPts val="0"/>
              </a:spcBef>
              <a:spcAft>
                <a:spcPts val="0"/>
              </a:spcAft>
              <a:buClr>
                <a:schemeClr val="dk2"/>
              </a:buClr>
              <a:buSzPts val="3600"/>
              <a:buFont typeface="Calibri"/>
              <a:buNone/>
              <a:defRPr sz="27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ussenTitelFoto_02">
  <p:cSld name="TussenTitelFoto_02 2">
    <p:spTree>
      <p:nvGrpSpPr>
        <p:cNvPr id="1" name="Shape 551"/>
        <p:cNvGrpSpPr/>
        <p:nvPr/>
      </p:nvGrpSpPr>
      <p:grpSpPr>
        <a:xfrm>
          <a:off x="0" y="0"/>
          <a:ext cx="0" cy="0"/>
          <a:chOff x="0" y="0"/>
          <a:chExt cx="0" cy="0"/>
        </a:xfrm>
      </p:grpSpPr>
      <p:sp>
        <p:nvSpPr>
          <p:cNvPr id="552" name="Google Shape;552;p62"/>
          <p:cNvSpPr>
            <a:spLocks noGrp="1"/>
          </p:cNvSpPr>
          <p:nvPr>
            <p:ph type="pic" idx="2"/>
          </p:nvPr>
        </p:nvSpPr>
        <p:spPr>
          <a:xfrm>
            <a:off x="179296" y="0"/>
            <a:ext cx="8964704" cy="5143500"/>
          </a:xfrm>
          <a:prstGeom prst="rect">
            <a:avLst/>
          </a:prstGeom>
          <a:noFill/>
          <a:ln>
            <a:noFill/>
          </a:ln>
        </p:spPr>
      </p:sp>
      <p:sp>
        <p:nvSpPr>
          <p:cNvPr id="553" name="Google Shape;553;p62"/>
          <p:cNvSpPr txBox="1">
            <a:spLocks noGrp="1"/>
          </p:cNvSpPr>
          <p:nvPr>
            <p:ph type="body" idx="1"/>
          </p:nvPr>
        </p:nvSpPr>
        <p:spPr>
          <a:xfrm>
            <a:off x="3844801" y="3456440"/>
            <a:ext cx="529920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4" name="Google Shape;554;p62"/>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ussenTitelGrijs_01">
  <p:cSld name="TussenTitelGrijs_01 2">
    <p:spTree>
      <p:nvGrpSpPr>
        <p:cNvPr id="1" name="Shape 555"/>
        <p:cNvGrpSpPr/>
        <p:nvPr/>
      </p:nvGrpSpPr>
      <p:grpSpPr>
        <a:xfrm>
          <a:off x="0" y="0"/>
          <a:ext cx="0" cy="0"/>
          <a:chOff x="0" y="0"/>
          <a:chExt cx="0" cy="0"/>
        </a:xfrm>
      </p:grpSpPr>
      <p:pic>
        <p:nvPicPr>
          <p:cNvPr id="556" name="Google Shape;556;p63"/>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557" name="Google Shape;557;p63"/>
          <p:cNvSpPr txBox="1">
            <a:spLocks noGrp="1"/>
          </p:cNvSpPr>
          <p:nvPr>
            <p:ph type="body" idx="1"/>
          </p:nvPr>
        </p:nvSpPr>
        <p:spPr>
          <a:xfrm>
            <a:off x="4274720" y="2601501"/>
            <a:ext cx="4578021" cy="842117"/>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8" name="Google Shape;558;p63"/>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accent4"/>
              </a:buClr>
              <a:buSzPts val="2800"/>
              <a:buFont typeface="Calibri"/>
              <a:buNone/>
              <a:defRPr sz="2100" cap="none">
                <a:solidFill>
                  <a:schemeClr val="accent4"/>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ussenTitelGrijs_02">
  <p:cSld name="TussenTitelGrijs_02 2">
    <p:spTree>
      <p:nvGrpSpPr>
        <p:cNvPr id="1" name="Shape 559"/>
        <p:cNvGrpSpPr/>
        <p:nvPr/>
      </p:nvGrpSpPr>
      <p:grpSpPr>
        <a:xfrm>
          <a:off x="0" y="0"/>
          <a:ext cx="0" cy="0"/>
          <a:chOff x="0" y="0"/>
          <a:chExt cx="0" cy="0"/>
        </a:xfrm>
      </p:grpSpPr>
      <p:pic>
        <p:nvPicPr>
          <p:cNvPr id="560" name="Google Shape;560;p64"/>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561" name="Google Shape;561;p64"/>
          <p:cNvSpPr txBox="1">
            <a:spLocks noGrp="1"/>
          </p:cNvSpPr>
          <p:nvPr>
            <p:ph type="body" idx="1"/>
          </p:nvPr>
        </p:nvSpPr>
        <p:spPr>
          <a:xfrm>
            <a:off x="4274720" y="2601501"/>
            <a:ext cx="457802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2" name="Google Shape;562;p64"/>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2"/>
              </a:buClr>
              <a:buSzPts val="2800"/>
              <a:buFont typeface="Calibri"/>
              <a:buNone/>
              <a:defRPr sz="2100" cap="none">
                <a:solidFill>
                  <a:schemeClr val="dk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Algemeen_02">
  <p:cSld name="Algemeen_02 2">
    <p:spTree>
      <p:nvGrpSpPr>
        <p:cNvPr id="1" name="Shape 563"/>
        <p:cNvGrpSpPr/>
        <p:nvPr/>
      </p:nvGrpSpPr>
      <p:grpSpPr>
        <a:xfrm>
          <a:off x="0" y="0"/>
          <a:ext cx="0" cy="0"/>
          <a:chOff x="0" y="0"/>
          <a:chExt cx="0" cy="0"/>
        </a:xfrm>
      </p:grpSpPr>
      <p:sp>
        <p:nvSpPr>
          <p:cNvPr id="564" name="Google Shape;564;p65"/>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5" name="Google Shape;565;p65"/>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6" name="Google Shape;566;p6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7" name="Google Shape;567;p6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68" name="Google Shape;568;p65"/>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69" name="Google Shape;569;p65"/>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0" name="Google Shape;570;p65"/>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1" name="Google Shape;571;p65"/>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72" name="Google Shape;572;p65"/>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3" name="Google Shape;573;p65"/>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accent2"/>
              </a:buClr>
              <a:buSzPts val="3200"/>
              <a:buNone/>
              <a:defRPr sz="2400" b="0">
                <a:solidFill>
                  <a:schemeClr val="accent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Algemeen_03">
  <p:cSld name="Algemeen_03 2">
    <p:spTree>
      <p:nvGrpSpPr>
        <p:cNvPr id="1" name="Shape 574"/>
        <p:cNvGrpSpPr/>
        <p:nvPr/>
      </p:nvGrpSpPr>
      <p:grpSpPr>
        <a:xfrm>
          <a:off x="0" y="0"/>
          <a:ext cx="0" cy="0"/>
          <a:chOff x="0" y="0"/>
          <a:chExt cx="0" cy="0"/>
        </a:xfrm>
      </p:grpSpPr>
      <p:sp>
        <p:nvSpPr>
          <p:cNvPr id="575" name="Google Shape;575;p66"/>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76" name="Google Shape;576;p6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7" name="Google Shape;577;p6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78" name="Google Shape;578;p66"/>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9" name="Google Shape;579;p66"/>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0" name="Google Shape;580;p66"/>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dk1"/>
              </a:buClr>
              <a:buSzPts val="3600"/>
              <a:buNone/>
              <a:defRPr sz="2700">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1" name="Google Shape;581;p66"/>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Algemeen_04">
  <p:cSld name="Algemeen_04 2">
    <p:spTree>
      <p:nvGrpSpPr>
        <p:cNvPr id="1" name="Shape 582"/>
        <p:cNvGrpSpPr/>
        <p:nvPr/>
      </p:nvGrpSpPr>
      <p:grpSpPr>
        <a:xfrm>
          <a:off x="0" y="0"/>
          <a:ext cx="0" cy="0"/>
          <a:chOff x="0" y="0"/>
          <a:chExt cx="0" cy="0"/>
        </a:xfrm>
      </p:grpSpPr>
      <p:sp>
        <p:nvSpPr>
          <p:cNvPr id="583" name="Google Shape;583;p67"/>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4" name="Google Shape;584;p67"/>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5" name="Google Shape;585;p67"/>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6" name="Google Shape;586;p67"/>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87" name="Google Shape;587;p67"/>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88" name="Google Shape;588;p67"/>
          <p:cNvSpPr>
            <a:spLocks noGrp="1"/>
          </p:cNvSpPr>
          <p:nvPr>
            <p:ph type="pic" idx="2"/>
          </p:nvPr>
        </p:nvSpPr>
        <p:spPr>
          <a:xfrm>
            <a:off x="164306" y="0"/>
            <a:ext cx="3884393" cy="5143500"/>
          </a:xfrm>
          <a:prstGeom prst="rect">
            <a:avLst/>
          </a:prstGeom>
          <a:noFill/>
          <a:ln>
            <a:noFill/>
          </a:ln>
        </p:spPr>
      </p:sp>
      <p:sp>
        <p:nvSpPr>
          <p:cNvPr id="589" name="Google Shape;589;p67"/>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Algemeen_B01">
  <p:cSld name="Algemeen_B01 2">
    <p:bg>
      <p:bgPr>
        <a:solidFill>
          <a:schemeClr val="accent2"/>
        </a:solidFill>
        <a:effectLst/>
      </p:bgPr>
    </p:bg>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2" name="Google Shape;592;p68"/>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93" name="Google Shape;593;p68"/>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4" name="Google Shape;594;p68"/>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95" name="Google Shape;595;p6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96" name="Google Shape;596;p68"/>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dia met foto">
  <p:cSld name="Titeldia met foto">
    <p:spTree>
      <p:nvGrpSpPr>
        <p:cNvPr id="1" name="Shape 142"/>
        <p:cNvGrpSpPr/>
        <p:nvPr/>
      </p:nvGrpSpPr>
      <p:grpSpPr>
        <a:xfrm>
          <a:off x="0" y="0"/>
          <a:ext cx="0" cy="0"/>
          <a:chOff x="0" y="0"/>
          <a:chExt cx="0" cy="0"/>
        </a:xfrm>
      </p:grpSpPr>
      <p:sp>
        <p:nvSpPr>
          <p:cNvPr id="143" name="Google Shape;143;g1a30d34c7e0_0_324"/>
          <p:cNvSpPr txBox="1">
            <a:spLocks noGrp="1"/>
          </p:cNvSpPr>
          <p:nvPr>
            <p:ph type="body" idx="1"/>
          </p:nvPr>
        </p:nvSpPr>
        <p:spPr>
          <a:xfrm>
            <a:off x="-1" y="0"/>
            <a:ext cx="9144000" cy="51435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44" name="Google Shape;144;g1a30d34c7e0_0_324"/>
          <p:cNvSpPr txBox="1">
            <a:spLocks noGrp="1"/>
          </p:cNvSpPr>
          <p:nvPr>
            <p:ph type="ctrTitle"/>
          </p:nvPr>
        </p:nvSpPr>
        <p:spPr>
          <a:xfrm>
            <a:off x="4453200" y="2282159"/>
            <a:ext cx="4053900" cy="18519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dk1"/>
              </a:buClr>
              <a:buSzPts val="2700"/>
              <a:buFont typeface="Arial"/>
              <a:buNone/>
              <a:defRPr sz="27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g1a30d34c7e0_0_324"/>
          <p:cNvSpPr txBox="1">
            <a:spLocks noGrp="1"/>
          </p:cNvSpPr>
          <p:nvPr>
            <p:ph type="dt" idx="10"/>
          </p:nvPr>
        </p:nvSpPr>
        <p:spPr>
          <a:xfrm>
            <a:off x="2397600" y="4622562"/>
            <a:ext cx="1080000" cy="27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Algemeen_B02">
  <p:cSld name="Algemeen_B02 2">
    <p:bg>
      <p:bgPr>
        <a:solidFill>
          <a:schemeClr val="dk1"/>
        </a:solidFill>
        <a:effectLst/>
      </p:bgPr>
    </p:bg>
    <p:spTree>
      <p:nvGrpSpPr>
        <p:cNvPr id="1" name="Shape 597"/>
        <p:cNvGrpSpPr/>
        <p:nvPr/>
      </p:nvGrpSpPr>
      <p:grpSpPr>
        <a:xfrm>
          <a:off x="0" y="0"/>
          <a:ext cx="0" cy="0"/>
          <a:chOff x="0" y="0"/>
          <a:chExt cx="0" cy="0"/>
        </a:xfrm>
      </p:grpSpPr>
      <p:sp>
        <p:nvSpPr>
          <p:cNvPr id="598" name="Google Shape;598;p69"/>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alibri"/>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9" name="Google Shape;599;p69"/>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0" name="Google Shape;600;p69"/>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1" name="Google Shape;601;p69"/>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02" name="Google Shape;602;p69"/>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03" name="Google Shape;603;p69"/>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4" name="Google Shape;604;p69"/>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5" name="Google Shape;605;p69"/>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06" name="Google Shape;606;p69"/>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7" name="Google Shape;607;p69"/>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200"/>
              <a:buNone/>
              <a:defRPr sz="2400" b="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Algemeen_B03">
  <p:cSld name="Algemeen_B03 2">
    <p:bg>
      <p:bgPr>
        <a:solidFill>
          <a:schemeClr val="dk1"/>
        </a:solidFill>
        <a:effectLst/>
      </p:bgPr>
    </p:bg>
    <p:spTree>
      <p:nvGrpSpPr>
        <p:cNvPr id="1" name="Shape 608"/>
        <p:cNvGrpSpPr/>
        <p:nvPr/>
      </p:nvGrpSpPr>
      <p:grpSpPr>
        <a:xfrm>
          <a:off x="0" y="0"/>
          <a:ext cx="0" cy="0"/>
          <a:chOff x="0" y="0"/>
          <a:chExt cx="0" cy="0"/>
        </a:xfrm>
      </p:grpSpPr>
      <p:sp>
        <p:nvSpPr>
          <p:cNvPr id="609" name="Google Shape;609;p70"/>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10" name="Google Shape;610;p70"/>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1" name="Google Shape;611;p70"/>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12" name="Google Shape;612;p70"/>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3" name="Google Shape;613;p70"/>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4" name="Google Shape;614;p70"/>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600"/>
              <a:buNone/>
              <a:defRPr sz="270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5" name="Google Shape;615;p70"/>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Algemeen_B04">
  <p:cSld name="Algemeen_B04 2">
    <p:bg>
      <p:bgPr>
        <a:solidFill>
          <a:schemeClr val="dk1"/>
        </a:solidFill>
        <a:effectLst/>
      </p:bgPr>
    </p:bg>
    <p:spTree>
      <p:nvGrpSpPr>
        <p:cNvPr id="1" name="Shape 616"/>
        <p:cNvGrpSpPr/>
        <p:nvPr/>
      </p:nvGrpSpPr>
      <p:grpSpPr>
        <a:xfrm>
          <a:off x="0" y="0"/>
          <a:ext cx="0" cy="0"/>
          <a:chOff x="0" y="0"/>
          <a:chExt cx="0" cy="0"/>
        </a:xfrm>
      </p:grpSpPr>
      <p:sp>
        <p:nvSpPr>
          <p:cNvPr id="617" name="Google Shape;617;p71"/>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71"/>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9" name="Google Shape;619;p7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0" name="Google Shape;620;p7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21" name="Google Shape;621;p71"/>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22" name="Google Shape;622;p71"/>
          <p:cNvSpPr>
            <a:spLocks noGrp="1"/>
          </p:cNvSpPr>
          <p:nvPr>
            <p:ph type="pic" idx="2"/>
          </p:nvPr>
        </p:nvSpPr>
        <p:spPr>
          <a:xfrm>
            <a:off x="164306" y="0"/>
            <a:ext cx="3884393" cy="5143500"/>
          </a:xfrm>
          <a:prstGeom prst="rect">
            <a:avLst/>
          </a:prstGeom>
          <a:noFill/>
          <a:ln>
            <a:noFill/>
          </a:ln>
        </p:spPr>
      </p:sp>
      <p:sp>
        <p:nvSpPr>
          <p:cNvPr id="623" name="Google Shape;623;p71"/>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Quote_01">
  <p:cSld name="Quote_01 2">
    <p:spTree>
      <p:nvGrpSpPr>
        <p:cNvPr id="1" name="Shape 624"/>
        <p:cNvGrpSpPr/>
        <p:nvPr/>
      </p:nvGrpSpPr>
      <p:grpSpPr>
        <a:xfrm>
          <a:off x="0" y="0"/>
          <a:ext cx="0" cy="0"/>
          <a:chOff x="0" y="0"/>
          <a:chExt cx="0" cy="0"/>
        </a:xfrm>
      </p:grpSpPr>
      <p:sp>
        <p:nvSpPr>
          <p:cNvPr id="625" name="Google Shape;625;p72"/>
          <p:cNvSpPr/>
          <p:nvPr/>
        </p:nvSpPr>
        <p:spPr>
          <a:xfrm>
            <a:off x="1330287" y="1404650"/>
            <a:ext cx="7813713" cy="2037446"/>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626" name="Google Shape;626;p72"/>
          <p:cNvSpPr txBox="1">
            <a:spLocks noGrp="1"/>
          </p:cNvSpPr>
          <p:nvPr>
            <p:ph type="body" idx="1"/>
          </p:nvPr>
        </p:nvSpPr>
        <p:spPr>
          <a:xfrm>
            <a:off x="1611217" y="1644268"/>
            <a:ext cx="7252051" cy="1578165"/>
          </a:xfrm>
          <a:prstGeom prst="rect">
            <a:avLst/>
          </a:prstGeom>
          <a:noFill/>
          <a:ln>
            <a:noFill/>
          </a:ln>
        </p:spPr>
        <p:txBody>
          <a:bodyPr spcFirstLastPara="1" wrap="square" lIns="91425" tIns="45700" rIns="91425" bIns="45700" anchor="ctr" anchorCtr="0">
            <a:normAutofit/>
          </a:bodyPr>
          <a:lstStyle>
            <a:lvl1pPr marL="342900" marR="0" lvl="0" indent="-171450" algn="l">
              <a:lnSpc>
                <a:spcPct val="90000"/>
              </a:lnSpc>
              <a:spcBef>
                <a:spcPts val="750"/>
              </a:spcBef>
              <a:spcAft>
                <a:spcPts val="0"/>
              </a:spcAft>
              <a:buClr>
                <a:schemeClr val="accent2"/>
              </a:buClr>
              <a:buSzPts val="4400"/>
              <a:buFont typeface="Arial"/>
              <a:buNone/>
              <a:defRPr sz="33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1200"/>
              <a:buNone/>
              <a:defRPr sz="1500">
                <a:solidFill>
                  <a:srgbClr val="8E8E8E"/>
                </a:solidFill>
              </a:defRPr>
            </a:lvl2pPr>
            <a:lvl3pPr marL="1028700" lvl="2" indent="-171450" algn="l">
              <a:lnSpc>
                <a:spcPct val="90000"/>
              </a:lnSpc>
              <a:spcBef>
                <a:spcPts val="375"/>
              </a:spcBef>
              <a:spcAft>
                <a:spcPts val="0"/>
              </a:spcAft>
              <a:buSzPts val="1080"/>
              <a:buNone/>
              <a:defRPr sz="1350">
                <a:solidFill>
                  <a:srgbClr val="8E8E8E"/>
                </a:solidFill>
              </a:defRPr>
            </a:lvl3pPr>
            <a:lvl4pPr marL="1371600" lvl="3" indent="-171450" algn="l">
              <a:lnSpc>
                <a:spcPct val="90000"/>
              </a:lnSpc>
              <a:spcBef>
                <a:spcPts val="375"/>
              </a:spcBef>
              <a:spcAft>
                <a:spcPts val="0"/>
              </a:spcAft>
              <a:buSzPts val="960"/>
              <a:buNone/>
              <a:defRPr sz="1200">
                <a:solidFill>
                  <a:srgbClr val="8E8E8E"/>
                </a:solidFill>
              </a:defRPr>
            </a:lvl4pPr>
            <a:lvl5pPr marL="1714500" lvl="4" indent="-171450" algn="l">
              <a:lnSpc>
                <a:spcPct val="90000"/>
              </a:lnSpc>
              <a:spcBef>
                <a:spcPts val="375"/>
              </a:spcBef>
              <a:spcAft>
                <a:spcPts val="0"/>
              </a:spcAft>
              <a:buSzPts val="960"/>
              <a:buNone/>
              <a:defRPr sz="1200">
                <a:solidFill>
                  <a:srgbClr val="8E8E8E"/>
                </a:solidFill>
              </a:defRPr>
            </a:lvl5pPr>
            <a:lvl6pPr marL="2057400" lvl="5" indent="-171450" algn="l">
              <a:lnSpc>
                <a:spcPct val="90000"/>
              </a:lnSpc>
              <a:spcBef>
                <a:spcPts val="375"/>
              </a:spcBef>
              <a:spcAft>
                <a:spcPts val="0"/>
              </a:spcAft>
              <a:buClr>
                <a:srgbClr val="8E8E8E"/>
              </a:buClr>
              <a:buSzPts val="1600"/>
              <a:buNone/>
              <a:defRPr sz="1200">
                <a:solidFill>
                  <a:srgbClr val="8E8E8E"/>
                </a:solidFill>
              </a:defRPr>
            </a:lvl6pPr>
            <a:lvl7pPr marL="2400300" lvl="6" indent="-171450" algn="l">
              <a:lnSpc>
                <a:spcPct val="90000"/>
              </a:lnSpc>
              <a:spcBef>
                <a:spcPts val="375"/>
              </a:spcBef>
              <a:spcAft>
                <a:spcPts val="0"/>
              </a:spcAft>
              <a:buClr>
                <a:srgbClr val="8E8E8E"/>
              </a:buClr>
              <a:buSzPts val="1600"/>
              <a:buNone/>
              <a:defRPr sz="1200">
                <a:solidFill>
                  <a:srgbClr val="8E8E8E"/>
                </a:solidFill>
              </a:defRPr>
            </a:lvl7pPr>
            <a:lvl8pPr marL="2743200" lvl="7" indent="-171450" algn="l">
              <a:lnSpc>
                <a:spcPct val="90000"/>
              </a:lnSpc>
              <a:spcBef>
                <a:spcPts val="375"/>
              </a:spcBef>
              <a:spcAft>
                <a:spcPts val="0"/>
              </a:spcAft>
              <a:buClr>
                <a:srgbClr val="8E8E8E"/>
              </a:buClr>
              <a:buSzPts val="1600"/>
              <a:buNone/>
              <a:defRPr sz="1200">
                <a:solidFill>
                  <a:srgbClr val="8E8E8E"/>
                </a:solidFill>
              </a:defRPr>
            </a:lvl8pPr>
            <a:lvl9pPr marL="3086100" lvl="8" indent="-171450" algn="l">
              <a:lnSpc>
                <a:spcPct val="90000"/>
              </a:lnSpc>
              <a:spcBef>
                <a:spcPts val="375"/>
              </a:spcBef>
              <a:spcAft>
                <a:spcPts val="0"/>
              </a:spcAft>
              <a:buClr>
                <a:srgbClr val="8E8E8E"/>
              </a:buClr>
              <a:buSzPts val="1600"/>
              <a:buNone/>
              <a:defRPr sz="1200">
                <a:solidFill>
                  <a:srgbClr val="8E8E8E"/>
                </a:solidFill>
              </a:defRPr>
            </a:lvl9pPr>
          </a:lstStyle>
          <a:p>
            <a:endParaRPr/>
          </a:p>
        </p:txBody>
      </p:sp>
      <p:sp>
        <p:nvSpPr>
          <p:cNvPr id="627" name="Google Shape;627;p7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8" name="Google Shape;628;p7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29" name="Google Shape;629;p72"/>
          <p:cNvSpPr txBox="1"/>
          <p:nvPr/>
        </p:nvSpPr>
        <p:spPr>
          <a:xfrm>
            <a:off x="150943" y="313267"/>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dk1"/>
                </a:solidFill>
                <a:latin typeface="Calibri"/>
                <a:ea typeface="Calibri"/>
                <a:cs typeface="Calibri"/>
                <a:sym typeface="Calibri"/>
              </a:rPr>
              <a:t>“ </a:t>
            </a:r>
            <a:endParaRPr sz="225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Quote_02">
  <p:cSld name="Quote_02 2">
    <p:spTree>
      <p:nvGrpSpPr>
        <p:cNvPr id="1" name="Shape 630"/>
        <p:cNvGrpSpPr/>
        <p:nvPr/>
      </p:nvGrpSpPr>
      <p:grpSpPr>
        <a:xfrm>
          <a:off x="0" y="0"/>
          <a:ext cx="0" cy="0"/>
          <a:chOff x="0" y="0"/>
          <a:chExt cx="0" cy="0"/>
        </a:xfrm>
      </p:grpSpPr>
      <p:sp>
        <p:nvSpPr>
          <p:cNvPr id="631" name="Google Shape;631;p73"/>
          <p:cNvSpPr>
            <a:spLocks noGrp="1"/>
          </p:cNvSpPr>
          <p:nvPr>
            <p:ph type="pic" idx="2"/>
          </p:nvPr>
        </p:nvSpPr>
        <p:spPr>
          <a:xfrm>
            <a:off x="287339" y="217488"/>
            <a:ext cx="5826995" cy="4697412"/>
          </a:xfrm>
          <a:prstGeom prst="rect">
            <a:avLst/>
          </a:prstGeom>
          <a:solidFill>
            <a:schemeClr val="accent5"/>
          </a:solidFill>
          <a:ln>
            <a:noFill/>
          </a:ln>
        </p:spPr>
      </p:sp>
      <p:sp>
        <p:nvSpPr>
          <p:cNvPr id="632" name="Google Shape;632;p7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3" name="Google Shape;633;p7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34" name="Google Shape;634;p73"/>
          <p:cNvSpPr txBox="1">
            <a:spLocks noGrp="1"/>
          </p:cNvSpPr>
          <p:nvPr>
            <p:ph type="body" idx="1"/>
          </p:nvPr>
        </p:nvSpPr>
        <p:spPr>
          <a:xfrm>
            <a:off x="5629940" y="218448"/>
            <a:ext cx="3226722" cy="4696453"/>
          </a:xfrm>
          <a:prstGeom prst="rect">
            <a:avLst/>
          </a:prstGeom>
          <a:noFill/>
          <a:ln>
            <a:noFill/>
          </a:ln>
        </p:spPr>
        <p:txBody>
          <a:bodyPr spcFirstLastPara="1" wrap="square" lIns="91425" tIns="45700" rIns="91425"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Calibri"/>
                <a:ea typeface="Calibri"/>
                <a:cs typeface="Calibri"/>
                <a:sym typeface="Calibri"/>
              </a:defRPr>
            </a:lvl1pPr>
            <a:lvl2pPr marL="685800" lvl="1" indent="-240030" algn="r">
              <a:lnSpc>
                <a:spcPct val="90000"/>
              </a:lnSpc>
              <a:spcBef>
                <a:spcPts val="375"/>
              </a:spcBef>
              <a:spcAft>
                <a:spcPts val="0"/>
              </a:spcAft>
              <a:buSzPts val="1440"/>
              <a:buChar char="■"/>
              <a:defRPr/>
            </a:lvl2pPr>
            <a:lvl3pPr marL="1028700" lvl="2" indent="-228600" algn="r">
              <a:lnSpc>
                <a:spcPct val="90000"/>
              </a:lnSpc>
              <a:spcBef>
                <a:spcPts val="375"/>
              </a:spcBef>
              <a:spcAft>
                <a:spcPts val="0"/>
              </a:spcAft>
              <a:buSzPts val="1200"/>
              <a:buChar char="?"/>
              <a:defRPr/>
            </a:lvl3pPr>
            <a:lvl4pPr marL="1371600" lvl="3" indent="-222885" algn="r">
              <a:lnSpc>
                <a:spcPct val="90000"/>
              </a:lnSpc>
              <a:spcBef>
                <a:spcPts val="375"/>
              </a:spcBef>
              <a:spcAft>
                <a:spcPts val="0"/>
              </a:spcAft>
              <a:buSzPts val="1080"/>
              <a:buChar char="■"/>
              <a:defRPr/>
            </a:lvl4pPr>
            <a:lvl5pPr marL="1714500" lvl="4" indent="-217170" algn="r">
              <a:lnSpc>
                <a:spcPct val="90000"/>
              </a:lnSpc>
              <a:spcBef>
                <a:spcPts val="375"/>
              </a:spcBef>
              <a:spcAft>
                <a:spcPts val="0"/>
              </a:spcAft>
              <a:buSzPts val="96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35" name="Google Shape;635;p73"/>
          <p:cNvSpPr txBox="1"/>
          <p:nvPr/>
        </p:nvSpPr>
        <p:spPr>
          <a:xfrm>
            <a:off x="4572000" y="-397932"/>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accent1"/>
                </a:solidFill>
                <a:latin typeface="Calibri"/>
                <a:ea typeface="Calibri"/>
                <a:cs typeface="Calibri"/>
                <a:sym typeface="Calibri"/>
              </a:rPr>
              <a:t>“ </a:t>
            </a:r>
            <a:endParaRPr sz="225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jdslijn">
  <p:cSld name="Tijdslijn 2">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8" name="Google Shape;638;p74"/>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9" name="Google Shape;639;p74"/>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40" name="Google Shape;640;p7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41" name="Google Shape;641;p74"/>
          <p:cNvSpPr txBox="1">
            <a:spLocks noGrp="1"/>
          </p:cNvSpPr>
          <p:nvPr>
            <p:ph type="body" idx="1"/>
          </p:nvPr>
        </p:nvSpPr>
        <p:spPr>
          <a:xfrm>
            <a:off x="804358" y="197472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2" name="Google Shape;642;p74"/>
          <p:cNvSpPr txBox="1">
            <a:spLocks noGrp="1"/>
          </p:cNvSpPr>
          <p:nvPr>
            <p:ph type="body" idx="2"/>
          </p:nvPr>
        </p:nvSpPr>
        <p:spPr>
          <a:xfrm>
            <a:off x="191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3" name="Google Shape;643;p74"/>
          <p:cNvSpPr txBox="1">
            <a:spLocks noGrp="1"/>
          </p:cNvSpPr>
          <p:nvPr>
            <p:ph type="body" idx="3"/>
          </p:nvPr>
        </p:nvSpPr>
        <p:spPr>
          <a:xfrm>
            <a:off x="565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4" name="Google Shape;644;p74"/>
          <p:cNvSpPr txBox="1">
            <a:spLocks noGrp="1"/>
          </p:cNvSpPr>
          <p:nvPr>
            <p:ph type="body" idx="4"/>
          </p:nvPr>
        </p:nvSpPr>
        <p:spPr>
          <a:xfrm>
            <a:off x="9395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5" name="Google Shape;645;p74"/>
          <p:cNvSpPr txBox="1">
            <a:spLocks noGrp="1"/>
          </p:cNvSpPr>
          <p:nvPr>
            <p:ph type="body" idx="5"/>
          </p:nvPr>
        </p:nvSpPr>
        <p:spPr>
          <a:xfrm>
            <a:off x="131385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6" name="Google Shape;646;p74"/>
          <p:cNvSpPr txBox="1">
            <a:spLocks noGrp="1"/>
          </p:cNvSpPr>
          <p:nvPr>
            <p:ph type="body" idx="6"/>
          </p:nvPr>
        </p:nvSpPr>
        <p:spPr>
          <a:xfrm>
            <a:off x="1688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7" name="Google Shape;647;p74"/>
          <p:cNvSpPr txBox="1">
            <a:spLocks noGrp="1"/>
          </p:cNvSpPr>
          <p:nvPr>
            <p:ph type="body" idx="7"/>
          </p:nvPr>
        </p:nvSpPr>
        <p:spPr>
          <a:xfrm>
            <a:off x="2062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8" name="Google Shape;648;p74"/>
          <p:cNvSpPr txBox="1">
            <a:spLocks noGrp="1"/>
          </p:cNvSpPr>
          <p:nvPr>
            <p:ph type="body" idx="8"/>
          </p:nvPr>
        </p:nvSpPr>
        <p:spPr>
          <a:xfrm>
            <a:off x="24366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9" name="Google Shape;649;p74"/>
          <p:cNvSpPr txBox="1">
            <a:spLocks noGrp="1"/>
          </p:cNvSpPr>
          <p:nvPr>
            <p:ph type="body" idx="9"/>
          </p:nvPr>
        </p:nvSpPr>
        <p:spPr>
          <a:xfrm>
            <a:off x="281096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0" name="Google Shape;650;p74"/>
          <p:cNvSpPr txBox="1">
            <a:spLocks noGrp="1"/>
          </p:cNvSpPr>
          <p:nvPr>
            <p:ph type="body" idx="13"/>
          </p:nvPr>
        </p:nvSpPr>
        <p:spPr>
          <a:xfrm>
            <a:off x="31852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1" name="Google Shape;651;p74"/>
          <p:cNvSpPr txBox="1">
            <a:spLocks noGrp="1"/>
          </p:cNvSpPr>
          <p:nvPr>
            <p:ph type="body" idx="14"/>
          </p:nvPr>
        </p:nvSpPr>
        <p:spPr>
          <a:xfrm>
            <a:off x="35595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2" name="Google Shape;652;p74"/>
          <p:cNvSpPr txBox="1">
            <a:spLocks noGrp="1"/>
          </p:cNvSpPr>
          <p:nvPr>
            <p:ph type="body" idx="15"/>
          </p:nvPr>
        </p:nvSpPr>
        <p:spPr>
          <a:xfrm>
            <a:off x="39337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3" name="Google Shape;653;p74"/>
          <p:cNvSpPr txBox="1">
            <a:spLocks noGrp="1"/>
          </p:cNvSpPr>
          <p:nvPr>
            <p:ph type="body" idx="16"/>
          </p:nvPr>
        </p:nvSpPr>
        <p:spPr>
          <a:xfrm>
            <a:off x="43080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4" name="Google Shape;654;p74"/>
          <p:cNvSpPr txBox="1">
            <a:spLocks noGrp="1"/>
          </p:cNvSpPr>
          <p:nvPr>
            <p:ph type="body" idx="17"/>
          </p:nvPr>
        </p:nvSpPr>
        <p:spPr>
          <a:xfrm>
            <a:off x="46823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5" name="Google Shape;655;p74"/>
          <p:cNvSpPr txBox="1">
            <a:spLocks noGrp="1"/>
          </p:cNvSpPr>
          <p:nvPr>
            <p:ph type="body" idx="18"/>
          </p:nvPr>
        </p:nvSpPr>
        <p:spPr>
          <a:xfrm>
            <a:off x="50566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6" name="Google Shape;656;p74"/>
          <p:cNvSpPr txBox="1">
            <a:spLocks noGrp="1"/>
          </p:cNvSpPr>
          <p:nvPr>
            <p:ph type="body" idx="19"/>
          </p:nvPr>
        </p:nvSpPr>
        <p:spPr>
          <a:xfrm>
            <a:off x="54309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7" name="Google Shape;657;p74"/>
          <p:cNvSpPr txBox="1">
            <a:spLocks noGrp="1"/>
          </p:cNvSpPr>
          <p:nvPr>
            <p:ph type="body" idx="20"/>
          </p:nvPr>
        </p:nvSpPr>
        <p:spPr>
          <a:xfrm>
            <a:off x="58051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8" name="Google Shape;658;p74"/>
          <p:cNvSpPr txBox="1">
            <a:spLocks noGrp="1"/>
          </p:cNvSpPr>
          <p:nvPr>
            <p:ph type="body" idx="21"/>
          </p:nvPr>
        </p:nvSpPr>
        <p:spPr>
          <a:xfrm>
            <a:off x="617946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9" name="Google Shape;659;p74"/>
          <p:cNvSpPr txBox="1">
            <a:spLocks noGrp="1"/>
          </p:cNvSpPr>
          <p:nvPr>
            <p:ph type="body" idx="22"/>
          </p:nvPr>
        </p:nvSpPr>
        <p:spPr>
          <a:xfrm>
            <a:off x="65537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0" name="Google Shape;660;p74"/>
          <p:cNvSpPr txBox="1">
            <a:spLocks noGrp="1"/>
          </p:cNvSpPr>
          <p:nvPr>
            <p:ph type="body" idx="23"/>
          </p:nvPr>
        </p:nvSpPr>
        <p:spPr>
          <a:xfrm>
            <a:off x="6928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1" name="Google Shape;661;p74"/>
          <p:cNvSpPr txBox="1">
            <a:spLocks noGrp="1"/>
          </p:cNvSpPr>
          <p:nvPr>
            <p:ph type="body" idx="24"/>
          </p:nvPr>
        </p:nvSpPr>
        <p:spPr>
          <a:xfrm>
            <a:off x="7302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2" name="Google Shape;662;p74"/>
          <p:cNvSpPr txBox="1">
            <a:spLocks noGrp="1"/>
          </p:cNvSpPr>
          <p:nvPr>
            <p:ph type="body" idx="25"/>
          </p:nvPr>
        </p:nvSpPr>
        <p:spPr>
          <a:xfrm>
            <a:off x="767657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3" name="Google Shape;663;p74"/>
          <p:cNvSpPr txBox="1">
            <a:spLocks noGrp="1"/>
          </p:cNvSpPr>
          <p:nvPr>
            <p:ph type="body" idx="26"/>
          </p:nvPr>
        </p:nvSpPr>
        <p:spPr>
          <a:xfrm>
            <a:off x="80508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4" name="Google Shape;664;p74"/>
          <p:cNvSpPr txBox="1">
            <a:spLocks noGrp="1"/>
          </p:cNvSpPr>
          <p:nvPr>
            <p:ph type="body" idx="27"/>
          </p:nvPr>
        </p:nvSpPr>
        <p:spPr>
          <a:xfrm>
            <a:off x="8425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5" name="Google Shape;665;p74"/>
          <p:cNvSpPr txBox="1">
            <a:spLocks noGrp="1"/>
          </p:cNvSpPr>
          <p:nvPr>
            <p:ph type="body" idx="28"/>
          </p:nvPr>
        </p:nvSpPr>
        <p:spPr>
          <a:xfrm>
            <a:off x="8799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666" name="Google Shape;666;p74"/>
          <p:cNvCxnSpPr/>
          <p:nvPr/>
        </p:nvCxnSpPr>
        <p:spPr>
          <a:xfrm>
            <a:off x="206968" y="3508741"/>
            <a:ext cx="8937032" cy="27000"/>
          </a:xfrm>
          <a:prstGeom prst="straightConnector1">
            <a:avLst/>
          </a:prstGeom>
          <a:noFill/>
          <a:ln w="38100" cap="flat" cmpd="sng">
            <a:solidFill>
              <a:schemeClr val="accent3"/>
            </a:solidFill>
            <a:prstDash val="solid"/>
            <a:miter lim="800000"/>
            <a:headEnd type="none" w="sm" len="sm"/>
            <a:tailEnd type="triangle" w="med" len="med"/>
          </a:ln>
        </p:spPr>
      </p:cxnSp>
      <p:sp>
        <p:nvSpPr>
          <p:cNvPr id="667" name="Google Shape;667;p74"/>
          <p:cNvSpPr txBox="1">
            <a:spLocks noGrp="1"/>
          </p:cNvSpPr>
          <p:nvPr>
            <p:ph type="body" idx="29"/>
          </p:nvPr>
        </p:nvSpPr>
        <p:spPr>
          <a:xfrm>
            <a:off x="187204" y="3687025"/>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8" name="Google Shape;668;p74"/>
          <p:cNvSpPr txBox="1">
            <a:spLocks noGrp="1"/>
          </p:cNvSpPr>
          <p:nvPr>
            <p:ph type="body" idx="30"/>
          </p:nvPr>
        </p:nvSpPr>
        <p:spPr>
          <a:xfrm>
            <a:off x="4678242" y="3685331"/>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669" name="Google Shape;669;p74" title="Maandlijnen van tijdlijn"/>
          <p:cNvGrpSpPr/>
          <p:nvPr/>
        </p:nvGrpSpPr>
        <p:grpSpPr>
          <a:xfrm>
            <a:off x="357998" y="3447364"/>
            <a:ext cx="8579034" cy="136226"/>
            <a:chOff x="620712" y="3799174"/>
            <a:chExt cx="10856346" cy="154901"/>
          </a:xfrm>
        </p:grpSpPr>
        <p:cxnSp>
          <p:nvCxnSpPr>
            <p:cNvPr id="670" name="Google Shape;670;p74"/>
            <p:cNvCxnSpPr/>
            <p:nvPr/>
          </p:nvCxnSpPr>
          <p:spPr>
            <a:xfrm>
              <a:off x="6207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1" name="Google Shape;671;p74"/>
            <p:cNvCxnSpPr/>
            <p:nvPr/>
          </p:nvCxnSpPr>
          <p:spPr>
            <a:xfrm>
              <a:off x="10927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2" name="Google Shape;672;p74"/>
            <p:cNvCxnSpPr/>
            <p:nvPr/>
          </p:nvCxnSpPr>
          <p:spPr>
            <a:xfrm>
              <a:off x="15647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3" name="Google Shape;673;p74"/>
            <p:cNvCxnSpPr/>
            <p:nvPr/>
          </p:nvCxnSpPr>
          <p:spPr>
            <a:xfrm>
              <a:off x="203675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4" name="Google Shape;674;p74"/>
            <p:cNvCxnSpPr/>
            <p:nvPr/>
          </p:nvCxnSpPr>
          <p:spPr>
            <a:xfrm>
              <a:off x="250877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5" name="Google Shape;675;p74"/>
            <p:cNvCxnSpPr/>
            <p:nvPr/>
          </p:nvCxnSpPr>
          <p:spPr>
            <a:xfrm>
              <a:off x="298078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6" name="Google Shape;676;p74"/>
            <p:cNvCxnSpPr/>
            <p:nvPr/>
          </p:nvCxnSpPr>
          <p:spPr>
            <a:xfrm>
              <a:off x="345280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7" name="Google Shape;677;p74"/>
            <p:cNvCxnSpPr/>
            <p:nvPr/>
          </p:nvCxnSpPr>
          <p:spPr>
            <a:xfrm>
              <a:off x="392481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8" name="Google Shape;678;p74"/>
            <p:cNvCxnSpPr/>
            <p:nvPr/>
          </p:nvCxnSpPr>
          <p:spPr>
            <a:xfrm>
              <a:off x="439683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9" name="Google Shape;679;p74"/>
            <p:cNvCxnSpPr/>
            <p:nvPr/>
          </p:nvCxnSpPr>
          <p:spPr>
            <a:xfrm>
              <a:off x="486884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0" name="Google Shape;680;p74"/>
            <p:cNvCxnSpPr/>
            <p:nvPr/>
          </p:nvCxnSpPr>
          <p:spPr>
            <a:xfrm>
              <a:off x="534086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1" name="Google Shape;681;p74"/>
            <p:cNvCxnSpPr/>
            <p:nvPr/>
          </p:nvCxnSpPr>
          <p:spPr>
            <a:xfrm>
              <a:off x="581287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2" name="Google Shape;682;p74"/>
            <p:cNvCxnSpPr/>
            <p:nvPr/>
          </p:nvCxnSpPr>
          <p:spPr>
            <a:xfrm>
              <a:off x="628489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3" name="Google Shape;683;p74"/>
            <p:cNvCxnSpPr/>
            <p:nvPr/>
          </p:nvCxnSpPr>
          <p:spPr>
            <a:xfrm>
              <a:off x="675690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4" name="Google Shape;684;p74"/>
            <p:cNvCxnSpPr/>
            <p:nvPr/>
          </p:nvCxnSpPr>
          <p:spPr>
            <a:xfrm>
              <a:off x="722892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5" name="Google Shape;685;p74"/>
            <p:cNvCxnSpPr/>
            <p:nvPr/>
          </p:nvCxnSpPr>
          <p:spPr>
            <a:xfrm>
              <a:off x="770093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6" name="Google Shape;686;p74"/>
            <p:cNvCxnSpPr/>
            <p:nvPr/>
          </p:nvCxnSpPr>
          <p:spPr>
            <a:xfrm>
              <a:off x="817295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7" name="Google Shape;687;p74"/>
            <p:cNvCxnSpPr/>
            <p:nvPr/>
          </p:nvCxnSpPr>
          <p:spPr>
            <a:xfrm>
              <a:off x="864496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8" name="Google Shape;688;p74"/>
            <p:cNvCxnSpPr/>
            <p:nvPr/>
          </p:nvCxnSpPr>
          <p:spPr>
            <a:xfrm>
              <a:off x="911698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9" name="Google Shape;689;p74"/>
            <p:cNvCxnSpPr/>
            <p:nvPr/>
          </p:nvCxnSpPr>
          <p:spPr>
            <a:xfrm>
              <a:off x="958899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0" name="Google Shape;690;p74"/>
            <p:cNvCxnSpPr/>
            <p:nvPr/>
          </p:nvCxnSpPr>
          <p:spPr>
            <a:xfrm>
              <a:off x="100610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1" name="Google Shape;691;p74"/>
            <p:cNvCxnSpPr/>
            <p:nvPr/>
          </p:nvCxnSpPr>
          <p:spPr>
            <a:xfrm>
              <a:off x="105330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2" name="Google Shape;692;p74"/>
            <p:cNvCxnSpPr/>
            <p:nvPr/>
          </p:nvCxnSpPr>
          <p:spPr>
            <a:xfrm>
              <a:off x="110050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3" name="Google Shape;693;p74"/>
            <p:cNvCxnSpPr/>
            <p:nvPr/>
          </p:nvCxnSpPr>
          <p:spPr>
            <a:xfrm>
              <a:off x="11477057" y="3799174"/>
              <a:ext cx="1" cy="154901"/>
            </a:xfrm>
            <a:prstGeom prst="straightConnector1">
              <a:avLst/>
            </a:prstGeom>
            <a:noFill/>
            <a:ln w="9525" cap="flat" cmpd="sng">
              <a:solidFill>
                <a:schemeClr val="accent3"/>
              </a:solidFill>
              <a:prstDash val="solid"/>
              <a:miter lim="800000"/>
              <a:headEnd type="oval" w="sm" len="sm"/>
              <a:tailEnd type="oval" w="sm" len="sm"/>
            </a:ln>
          </p:spPr>
        </p:cxnSp>
      </p:grpSp>
      <p:sp>
        <p:nvSpPr>
          <p:cNvPr id="694" name="Google Shape;694;p74"/>
          <p:cNvSpPr txBox="1">
            <a:spLocks noGrp="1"/>
          </p:cNvSpPr>
          <p:nvPr>
            <p:ph type="body" idx="31"/>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5" name="Google Shape;695;p74"/>
          <p:cNvSpPr txBox="1">
            <a:spLocks noGrp="1"/>
          </p:cNvSpPr>
          <p:nvPr>
            <p:ph type="body" idx="32"/>
          </p:nvPr>
        </p:nvSpPr>
        <p:spPr>
          <a:xfrm>
            <a:off x="804358" y="441456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6" name="Google Shape;696;p74"/>
          <p:cNvSpPr txBox="1">
            <a:spLocks noGrp="1"/>
          </p:cNvSpPr>
          <p:nvPr>
            <p:ph type="body" idx="33"/>
          </p:nvPr>
        </p:nvSpPr>
        <p:spPr>
          <a:xfrm>
            <a:off x="1923304" y="2469615"/>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7" name="Google Shape;697;p74"/>
          <p:cNvSpPr txBox="1">
            <a:spLocks noGrp="1"/>
          </p:cNvSpPr>
          <p:nvPr>
            <p:ph type="body" idx="34"/>
          </p:nvPr>
        </p:nvSpPr>
        <p:spPr>
          <a:xfrm>
            <a:off x="3046452" y="148343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8" name="Google Shape;698;p74"/>
          <p:cNvSpPr txBox="1">
            <a:spLocks noGrp="1"/>
          </p:cNvSpPr>
          <p:nvPr>
            <p:ph type="body" idx="35"/>
          </p:nvPr>
        </p:nvSpPr>
        <p:spPr>
          <a:xfrm>
            <a:off x="1923304" y="391459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Stappen_01">
  <p:cSld name="Stappen_01 2">
    <p:spTree>
      <p:nvGrpSpPr>
        <p:cNvPr id="1" name="Shape 699"/>
        <p:cNvGrpSpPr/>
        <p:nvPr/>
      </p:nvGrpSpPr>
      <p:grpSpPr>
        <a:xfrm>
          <a:off x="0" y="0"/>
          <a:ext cx="0" cy="0"/>
          <a:chOff x="0" y="0"/>
          <a:chExt cx="0" cy="0"/>
        </a:xfrm>
      </p:grpSpPr>
      <p:pic>
        <p:nvPicPr>
          <p:cNvPr id="700" name="Google Shape;700;p75"/>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701" name="Google Shape;701;p7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2" name="Google Shape;702;p7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03" name="Google Shape;703;p75"/>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4" name="Google Shape;704;p75"/>
          <p:cNvSpPr>
            <a:spLocks noGrp="1"/>
          </p:cNvSpPr>
          <p:nvPr>
            <p:ph type="pic" idx="2"/>
          </p:nvPr>
        </p:nvSpPr>
        <p:spPr>
          <a:xfrm>
            <a:off x="600206" y="1839763"/>
            <a:ext cx="1808162" cy="2034494"/>
          </a:xfrm>
          <a:prstGeom prst="rect">
            <a:avLst/>
          </a:prstGeom>
          <a:noFill/>
          <a:ln>
            <a:noFill/>
          </a:ln>
        </p:spPr>
      </p:sp>
      <p:sp>
        <p:nvSpPr>
          <p:cNvPr id="705" name="Google Shape;705;p75"/>
          <p:cNvSpPr txBox="1">
            <a:spLocks noGrp="1"/>
          </p:cNvSpPr>
          <p:nvPr>
            <p:ph type="body" idx="1"/>
          </p:nvPr>
        </p:nvSpPr>
        <p:spPr>
          <a:xfrm>
            <a:off x="6002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6" name="Google Shape;706;p75"/>
          <p:cNvSpPr txBox="1">
            <a:spLocks noGrp="1"/>
          </p:cNvSpPr>
          <p:nvPr>
            <p:ph type="body" idx="3"/>
          </p:nvPr>
        </p:nvSpPr>
        <p:spPr>
          <a:xfrm>
            <a:off x="6002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7" name="Google Shape;707;p75"/>
          <p:cNvSpPr>
            <a:spLocks noGrp="1"/>
          </p:cNvSpPr>
          <p:nvPr>
            <p:ph type="pic" idx="4"/>
          </p:nvPr>
        </p:nvSpPr>
        <p:spPr>
          <a:xfrm>
            <a:off x="2689406" y="1839763"/>
            <a:ext cx="1808162" cy="2034494"/>
          </a:xfrm>
          <a:prstGeom prst="rect">
            <a:avLst/>
          </a:prstGeom>
          <a:noFill/>
          <a:ln>
            <a:noFill/>
          </a:ln>
        </p:spPr>
      </p:sp>
      <p:sp>
        <p:nvSpPr>
          <p:cNvPr id="708" name="Google Shape;708;p75"/>
          <p:cNvSpPr txBox="1">
            <a:spLocks noGrp="1"/>
          </p:cNvSpPr>
          <p:nvPr>
            <p:ph type="body" idx="5"/>
          </p:nvPr>
        </p:nvSpPr>
        <p:spPr>
          <a:xfrm>
            <a:off x="26894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9" name="Google Shape;709;p75"/>
          <p:cNvSpPr txBox="1">
            <a:spLocks noGrp="1"/>
          </p:cNvSpPr>
          <p:nvPr>
            <p:ph type="body" idx="6"/>
          </p:nvPr>
        </p:nvSpPr>
        <p:spPr>
          <a:xfrm>
            <a:off x="26894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0" name="Google Shape;710;p75"/>
          <p:cNvSpPr>
            <a:spLocks noGrp="1"/>
          </p:cNvSpPr>
          <p:nvPr>
            <p:ph type="pic" idx="7"/>
          </p:nvPr>
        </p:nvSpPr>
        <p:spPr>
          <a:xfrm>
            <a:off x="4778605" y="1839763"/>
            <a:ext cx="1808162" cy="2034494"/>
          </a:xfrm>
          <a:prstGeom prst="rect">
            <a:avLst/>
          </a:prstGeom>
          <a:noFill/>
          <a:ln>
            <a:noFill/>
          </a:ln>
        </p:spPr>
      </p:sp>
      <p:sp>
        <p:nvSpPr>
          <p:cNvPr id="711" name="Google Shape;711;p75"/>
          <p:cNvSpPr txBox="1">
            <a:spLocks noGrp="1"/>
          </p:cNvSpPr>
          <p:nvPr>
            <p:ph type="body" idx="8"/>
          </p:nvPr>
        </p:nvSpPr>
        <p:spPr>
          <a:xfrm>
            <a:off x="47786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2" name="Google Shape;712;p75"/>
          <p:cNvSpPr txBox="1">
            <a:spLocks noGrp="1"/>
          </p:cNvSpPr>
          <p:nvPr>
            <p:ph type="body" idx="9"/>
          </p:nvPr>
        </p:nvSpPr>
        <p:spPr>
          <a:xfrm>
            <a:off x="4778604"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3" name="Google Shape;713;p75"/>
          <p:cNvSpPr>
            <a:spLocks noGrp="1"/>
          </p:cNvSpPr>
          <p:nvPr>
            <p:ph type="pic" idx="13"/>
          </p:nvPr>
        </p:nvSpPr>
        <p:spPr>
          <a:xfrm>
            <a:off x="6867805" y="1839763"/>
            <a:ext cx="1808162" cy="2034494"/>
          </a:xfrm>
          <a:prstGeom prst="rect">
            <a:avLst/>
          </a:prstGeom>
          <a:noFill/>
          <a:ln>
            <a:noFill/>
          </a:ln>
        </p:spPr>
      </p:sp>
      <p:sp>
        <p:nvSpPr>
          <p:cNvPr id="714" name="Google Shape;714;p75"/>
          <p:cNvSpPr txBox="1">
            <a:spLocks noGrp="1"/>
          </p:cNvSpPr>
          <p:nvPr>
            <p:ph type="body" idx="14"/>
          </p:nvPr>
        </p:nvSpPr>
        <p:spPr>
          <a:xfrm>
            <a:off x="68678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5" name="Google Shape;715;p75"/>
          <p:cNvSpPr txBox="1">
            <a:spLocks noGrp="1"/>
          </p:cNvSpPr>
          <p:nvPr>
            <p:ph type="body" idx="15"/>
          </p:nvPr>
        </p:nvSpPr>
        <p:spPr>
          <a:xfrm>
            <a:off x="6867803"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6" name="Google Shape;716;p75"/>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Stappen_02">
  <p:cSld name="Stappen_02 2">
    <p:bg>
      <p:bgPr>
        <a:solidFill>
          <a:schemeClr val="accent2"/>
        </a:solidFill>
        <a:effectLst/>
      </p:bgPr>
    </p:bg>
    <p:spTree>
      <p:nvGrpSpPr>
        <p:cNvPr id="1" name="Shape 717"/>
        <p:cNvGrpSpPr/>
        <p:nvPr/>
      </p:nvGrpSpPr>
      <p:grpSpPr>
        <a:xfrm>
          <a:off x="0" y="0"/>
          <a:ext cx="0" cy="0"/>
          <a:chOff x="0" y="0"/>
          <a:chExt cx="0" cy="0"/>
        </a:xfrm>
      </p:grpSpPr>
      <p:sp>
        <p:nvSpPr>
          <p:cNvPr id="718" name="Google Shape;718;p7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9" name="Google Shape;719;p7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20" name="Google Shape;720;p76"/>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721" name="Google Shape;721;p76"/>
          <p:cNvSpPr>
            <a:spLocks noGrp="1"/>
          </p:cNvSpPr>
          <p:nvPr>
            <p:ph type="dgm" idx="2"/>
          </p:nvPr>
        </p:nvSpPr>
        <p:spPr>
          <a:xfrm>
            <a:off x="596756" y="1544637"/>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2" name="Google Shape;722;p76"/>
          <p:cNvSpPr>
            <a:spLocks noGrp="1"/>
          </p:cNvSpPr>
          <p:nvPr>
            <p:ph type="dgm" idx="3"/>
          </p:nvPr>
        </p:nvSpPr>
        <p:spPr>
          <a:xfrm>
            <a:off x="2702666" y="1544636"/>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3" name="Google Shape;723;p76"/>
          <p:cNvSpPr>
            <a:spLocks noGrp="1"/>
          </p:cNvSpPr>
          <p:nvPr>
            <p:ph type="dgm" idx="4"/>
          </p:nvPr>
        </p:nvSpPr>
        <p:spPr>
          <a:xfrm>
            <a:off x="4808577" y="1544635"/>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4" name="Google Shape;724;p76"/>
          <p:cNvSpPr>
            <a:spLocks noGrp="1"/>
          </p:cNvSpPr>
          <p:nvPr>
            <p:ph type="dgm" idx="5"/>
          </p:nvPr>
        </p:nvSpPr>
        <p:spPr>
          <a:xfrm>
            <a:off x="6914489" y="1544634"/>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5" name="Google Shape;725;p76"/>
          <p:cNvSpPr txBox="1">
            <a:spLocks noGrp="1"/>
          </p:cNvSpPr>
          <p:nvPr>
            <p:ph type="body" idx="1"/>
          </p:nvPr>
        </p:nvSpPr>
        <p:spPr>
          <a:xfrm>
            <a:off x="596756"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6" name="Google Shape;726;p76"/>
          <p:cNvSpPr txBox="1">
            <a:spLocks noGrp="1"/>
          </p:cNvSpPr>
          <p:nvPr>
            <p:ph type="body" idx="6"/>
          </p:nvPr>
        </p:nvSpPr>
        <p:spPr>
          <a:xfrm>
            <a:off x="2702390"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7" name="Google Shape;727;p76"/>
          <p:cNvSpPr txBox="1">
            <a:spLocks noGrp="1"/>
          </p:cNvSpPr>
          <p:nvPr>
            <p:ph type="body" idx="7"/>
          </p:nvPr>
        </p:nvSpPr>
        <p:spPr>
          <a:xfrm>
            <a:off x="4808024"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8" name="Google Shape;728;p76"/>
          <p:cNvSpPr txBox="1">
            <a:spLocks noGrp="1"/>
          </p:cNvSpPr>
          <p:nvPr>
            <p:ph type="body" idx="8"/>
          </p:nvPr>
        </p:nvSpPr>
        <p:spPr>
          <a:xfrm>
            <a:off x="6913658"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9" name="Google Shape;729;p76"/>
          <p:cNvSpPr txBox="1">
            <a:spLocks noGrp="1"/>
          </p:cNvSpPr>
          <p:nvPr>
            <p:ph type="body" idx="9"/>
          </p:nvPr>
        </p:nvSpPr>
        <p:spPr>
          <a:xfrm>
            <a:off x="596756"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0" name="Google Shape;730;p76"/>
          <p:cNvSpPr txBox="1">
            <a:spLocks noGrp="1"/>
          </p:cNvSpPr>
          <p:nvPr>
            <p:ph type="body" idx="13"/>
          </p:nvPr>
        </p:nvSpPr>
        <p:spPr>
          <a:xfrm>
            <a:off x="2698281"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1" name="Google Shape;731;p76"/>
          <p:cNvSpPr txBox="1">
            <a:spLocks noGrp="1"/>
          </p:cNvSpPr>
          <p:nvPr>
            <p:ph type="body" idx="14"/>
          </p:nvPr>
        </p:nvSpPr>
        <p:spPr>
          <a:xfrm>
            <a:off x="4808024"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2" name="Google Shape;732;p76"/>
          <p:cNvSpPr txBox="1">
            <a:spLocks noGrp="1"/>
          </p:cNvSpPr>
          <p:nvPr>
            <p:ph type="body" idx="15"/>
          </p:nvPr>
        </p:nvSpPr>
        <p:spPr>
          <a:xfrm>
            <a:off x="6909549"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3" name="Google Shape;733;p76"/>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4" name="Google Shape;734;p76"/>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5" name="Google Shape;735;p76"/>
          <p:cNvSpPr>
            <a:spLocks noGrp="1"/>
          </p:cNvSpPr>
          <p:nvPr>
            <p:ph type="body" idx="17"/>
          </p:nvPr>
        </p:nvSpPr>
        <p:spPr>
          <a:xfrm>
            <a:off x="266953" y="1214831"/>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6" name="Google Shape;736;p76"/>
          <p:cNvSpPr>
            <a:spLocks noGrp="1"/>
          </p:cNvSpPr>
          <p:nvPr>
            <p:ph type="body" idx="18"/>
          </p:nvPr>
        </p:nvSpPr>
        <p:spPr>
          <a:xfrm>
            <a:off x="2376696" y="1213450"/>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7" name="Google Shape;737;p76"/>
          <p:cNvSpPr>
            <a:spLocks noGrp="1"/>
          </p:cNvSpPr>
          <p:nvPr>
            <p:ph type="body" idx="19"/>
          </p:nvPr>
        </p:nvSpPr>
        <p:spPr>
          <a:xfrm>
            <a:off x="4486439"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8" name="Google Shape;738;p76"/>
          <p:cNvSpPr>
            <a:spLocks noGrp="1"/>
          </p:cNvSpPr>
          <p:nvPr>
            <p:ph type="body" idx="20"/>
          </p:nvPr>
        </p:nvSpPr>
        <p:spPr>
          <a:xfrm>
            <a:off x="6600014"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739"/>
        <p:cNvGrpSpPr/>
        <p:nvPr/>
      </p:nvGrpSpPr>
      <p:grpSpPr>
        <a:xfrm>
          <a:off x="0" y="0"/>
          <a:ext cx="0" cy="0"/>
          <a:chOff x="0" y="0"/>
          <a:chExt cx="0" cy="0"/>
        </a:xfrm>
      </p:grpSpPr>
      <p:sp>
        <p:nvSpPr>
          <p:cNvPr id="740" name="Google Shape;740;p77"/>
          <p:cNvSpPr txBox="1">
            <a:spLocks noGrp="1"/>
          </p:cNvSpPr>
          <p:nvPr>
            <p:ph type="sldNum" idx="12"/>
          </p:nvPr>
        </p:nvSpPr>
        <p:spPr>
          <a:xfrm>
            <a:off x="6876014" y="4752000"/>
            <a:ext cx="2141775" cy="273825"/>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pPr marL="0" lvl="0" indent="0" algn="r" rtl="0">
                <a:spcBef>
                  <a:spcPts val="0"/>
                </a:spcBef>
                <a:spcAft>
                  <a:spcPts val="0"/>
                </a:spcAft>
                <a:buNone/>
              </a:pPr>
              <a:t>‹#›</a:t>
            </a:fld>
            <a:endParaRPr/>
          </a:p>
        </p:txBody>
      </p:sp>
      <p:sp>
        <p:nvSpPr>
          <p:cNvPr id="741" name="Google Shape;741;p77"/>
          <p:cNvSpPr txBox="1">
            <a:spLocks noGrp="1"/>
          </p:cNvSpPr>
          <p:nvPr>
            <p:ph type="title"/>
          </p:nvPr>
        </p:nvSpPr>
        <p:spPr>
          <a:xfrm>
            <a:off x="457800" y="262200"/>
            <a:ext cx="7416000" cy="837000"/>
          </a:xfrm>
          <a:prstGeom prst="rect">
            <a:avLst/>
          </a:prstGeom>
          <a:noFill/>
          <a:ln>
            <a:noFill/>
          </a:ln>
        </p:spPr>
        <p:txBody>
          <a:bodyPr spcFirstLastPara="1" wrap="square" lIns="121900" tIns="121900" rIns="121900" bIns="121900" anchor="t" anchorCtr="0">
            <a:normAutofit/>
          </a:bodyPr>
          <a:lstStyle>
            <a:lvl1pPr marR="0" lvl="0" algn="l">
              <a:lnSpc>
                <a:spcPct val="102702"/>
              </a:lnSpc>
              <a:spcBef>
                <a:spcPts val="0"/>
              </a:spcBef>
              <a:spcAft>
                <a:spcPts val="0"/>
              </a:spcAft>
              <a:buClr>
                <a:schemeClr val="dk1"/>
              </a:buClr>
              <a:buSzPts val="4900"/>
              <a:buNone/>
              <a:defRPr sz="3675" i="0" u="none" strike="noStrike" cap="none">
                <a:solidFill>
                  <a:schemeClr val="dk1"/>
                </a:solidFill>
              </a:defRPr>
            </a:lvl1pPr>
            <a:lvl2pPr lvl="1" algn="l">
              <a:lnSpc>
                <a:spcPct val="100000"/>
              </a:lnSpc>
              <a:spcBef>
                <a:spcPts val="0"/>
              </a:spcBef>
              <a:spcAft>
                <a:spcPts val="0"/>
              </a:spcAft>
              <a:buSzPts val="1900"/>
              <a:buNone/>
              <a:defRPr sz="1800"/>
            </a:lvl2pPr>
            <a:lvl3pPr lvl="2" algn="l">
              <a:lnSpc>
                <a:spcPct val="100000"/>
              </a:lnSpc>
              <a:spcBef>
                <a:spcPts val="0"/>
              </a:spcBef>
              <a:spcAft>
                <a:spcPts val="0"/>
              </a:spcAft>
              <a:buSzPts val="1900"/>
              <a:buNone/>
              <a:defRPr sz="1800"/>
            </a:lvl3pPr>
            <a:lvl4pPr lvl="3" algn="l">
              <a:lnSpc>
                <a:spcPct val="100000"/>
              </a:lnSpc>
              <a:spcBef>
                <a:spcPts val="0"/>
              </a:spcBef>
              <a:spcAft>
                <a:spcPts val="0"/>
              </a:spcAft>
              <a:buSzPts val="1900"/>
              <a:buNone/>
              <a:defRPr sz="1800"/>
            </a:lvl4pPr>
            <a:lvl5pPr lvl="4" algn="l">
              <a:lnSpc>
                <a:spcPct val="100000"/>
              </a:lnSpc>
              <a:spcBef>
                <a:spcPts val="0"/>
              </a:spcBef>
              <a:spcAft>
                <a:spcPts val="0"/>
              </a:spcAft>
              <a:buSzPts val="1900"/>
              <a:buNone/>
              <a:defRPr sz="1800"/>
            </a:lvl5pPr>
            <a:lvl6pPr lvl="5" algn="l">
              <a:lnSpc>
                <a:spcPct val="100000"/>
              </a:lnSpc>
              <a:spcBef>
                <a:spcPts val="0"/>
              </a:spcBef>
              <a:spcAft>
                <a:spcPts val="0"/>
              </a:spcAft>
              <a:buSzPts val="1900"/>
              <a:buNone/>
              <a:defRPr sz="1800"/>
            </a:lvl6pPr>
            <a:lvl7pPr lvl="6" algn="l">
              <a:lnSpc>
                <a:spcPct val="100000"/>
              </a:lnSpc>
              <a:spcBef>
                <a:spcPts val="0"/>
              </a:spcBef>
              <a:spcAft>
                <a:spcPts val="0"/>
              </a:spcAft>
              <a:buSzPts val="1900"/>
              <a:buNone/>
              <a:defRPr sz="1800"/>
            </a:lvl7pPr>
            <a:lvl8pPr lvl="7" algn="l">
              <a:lnSpc>
                <a:spcPct val="100000"/>
              </a:lnSpc>
              <a:spcBef>
                <a:spcPts val="0"/>
              </a:spcBef>
              <a:spcAft>
                <a:spcPts val="0"/>
              </a:spcAft>
              <a:buSzPts val="1900"/>
              <a:buNone/>
              <a:defRPr sz="1800"/>
            </a:lvl8pPr>
            <a:lvl9pPr lvl="8" algn="l">
              <a:lnSpc>
                <a:spcPct val="100000"/>
              </a:lnSpc>
              <a:spcBef>
                <a:spcPts val="0"/>
              </a:spcBef>
              <a:spcAft>
                <a:spcPts val="0"/>
              </a:spcAft>
              <a:buSzPts val="1900"/>
              <a:buNone/>
              <a:defRPr sz="1800"/>
            </a:lvl9pPr>
          </a:lstStyle>
          <a:p>
            <a:endParaRPr/>
          </a:p>
        </p:txBody>
      </p:sp>
      <p:sp>
        <p:nvSpPr>
          <p:cNvPr id="742" name="Google Shape;742;p77"/>
          <p:cNvSpPr txBox="1">
            <a:spLocks noGrp="1"/>
          </p:cNvSpPr>
          <p:nvPr>
            <p:ph type="body" idx="1"/>
          </p:nvPr>
        </p:nvSpPr>
        <p:spPr>
          <a:xfrm>
            <a:off x="384725" y="1099200"/>
            <a:ext cx="7416000" cy="2754000"/>
          </a:xfrm>
          <a:prstGeom prst="rect">
            <a:avLst/>
          </a:prstGeom>
          <a:noFill/>
          <a:ln>
            <a:noFill/>
          </a:ln>
        </p:spPr>
        <p:txBody>
          <a:bodyPr spcFirstLastPara="1" wrap="square" lIns="121900" tIns="121900" rIns="121900" bIns="121900" anchor="t" anchorCtr="0">
            <a:normAutofit/>
          </a:bodyPr>
          <a:lstStyle>
            <a:lvl1pPr marL="342900" marR="0" lvl="0" indent="-295275" algn="l">
              <a:lnSpc>
                <a:spcPct val="90000"/>
              </a:lnSpc>
              <a:spcBef>
                <a:spcPts val="300"/>
              </a:spcBef>
              <a:spcAft>
                <a:spcPts val="0"/>
              </a:spcAft>
              <a:buClr>
                <a:schemeClr val="dk1"/>
              </a:buClr>
              <a:buSzPts val="2600"/>
              <a:buChar char="•"/>
              <a:defRPr sz="2175" i="0" u="none" strike="noStrike" cap="none">
                <a:solidFill>
                  <a:schemeClr val="dk1"/>
                </a:solidFill>
              </a:defRPr>
            </a:lvl1pPr>
            <a:lvl2pPr marL="685800" marR="0" lvl="1" indent="-276225" algn="l">
              <a:lnSpc>
                <a:spcPct val="90000"/>
              </a:lnSpc>
              <a:spcBef>
                <a:spcPts val="300"/>
              </a:spcBef>
              <a:spcAft>
                <a:spcPts val="0"/>
              </a:spcAft>
              <a:buClr>
                <a:srgbClr val="7F7F7F"/>
              </a:buClr>
              <a:buSzPts val="2200"/>
              <a:buChar char="•"/>
              <a:defRPr sz="2175" i="0" u="none" strike="noStrike" cap="none">
                <a:solidFill>
                  <a:srgbClr val="7F7F7F"/>
                </a:solidFill>
              </a:defRPr>
            </a:lvl2pPr>
            <a:lvl3pPr marL="1028700" marR="0" lvl="2" indent="-280988" algn="l">
              <a:lnSpc>
                <a:spcPct val="90000"/>
              </a:lnSpc>
              <a:spcBef>
                <a:spcPts val="300"/>
              </a:spcBef>
              <a:spcAft>
                <a:spcPts val="0"/>
              </a:spcAft>
              <a:buClr>
                <a:schemeClr val="dk1"/>
              </a:buClr>
              <a:buSzPts val="2300"/>
              <a:buChar char="•"/>
              <a:defRPr sz="2025" i="0" u="none" strike="noStrike" cap="none">
                <a:solidFill>
                  <a:schemeClr val="dk1"/>
                </a:solidFill>
              </a:defRPr>
            </a:lvl3pPr>
            <a:lvl4pPr marL="1371600" marR="0" lvl="3" indent="-266700" algn="l">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743" name="Google Shape;743;p77"/>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744" name="Google Shape;744;p7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745"/>
        <p:cNvGrpSpPr/>
        <p:nvPr/>
      </p:nvGrpSpPr>
      <p:grpSpPr>
        <a:xfrm>
          <a:off x="0" y="0"/>
          <a:ext cx="0" cy="0"/>
          <a:chOff x="0" y="0"/>
          <a:chExt cx="0" cy="0"/>
        </a:xfrm>
      </p:grpSpPr>
      <p:sp>
        <p:nvSpPr>
          <p:cNvPr id="746" name="Google Shape;746;p7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4-contact">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000"/>
          <a:stretch/>
        </p:blipFill>
        <p:spPr>
          <a:xfrm>
            <a:off x="5893594" y="962169"/>
            <a:ext cx="3250406" cy="4179092"/>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5141262"/>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40544" y="267891"/>
            <a:ext cx="4714850" cy="810772"/>
          </a:xfrm>
          <a:noFill/>
        </p:spPr>
        <p:txBody>
          <a:bodyPr lIns="0" tIns="0" anchor="ctr" anchorCtr="0">
            <a:normAutofit/>
          </a:bodyPr>
          <a:lstStyle>
            <a:lvl1pPr algn="l">
              <a:defRPr sz="27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40544" y="1349999"/>
            <a:ext cx="4714850" cy="297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8" name="Rechte verbindingslijn 7">
            <a:extLst>
              <a:ext uri="{FF2B5EF4-FFF2-40B4-BE49-F238E27FC236}">
                <a16:creationId xmlns:a16="http://schemas.microsoft.com/office/drawing/2014/main" id="{0F0503B9-1B56-4529-B1D3-9550C803D3A4}"/>
              </a:ext>
            </a:extLst>
          </p:cNvPr>
          <p:cNvCxnSpPr/>
          <p:nvPr userDrawn="1"/>
        </p:nvCxnSpPr>
        <p:spPr>
          <a:xfrm>
            <a:off x="540544" y="1080000"/>
            <a:ext cx="675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9310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747"/>
        <p:cNvGrpSpPr/>
        <p:nvPr/>
      </p:nvGrpSpPr>
      <p:grpSpPr>
        <a:xfrm>
          <a:off x="0" y="0"/>
          <a:ext cx="0" cy="0"/>
          <a:chOff x="0" y="0"/>
          <a:chExt cx="0" cy="0"/>
        </a:xfrm>
      </p:grpSpPr>
      <p:sp>
        <p:nvSpPr>
          <p:cNvPr id="748" name="Google Shape;748;p79"/>
          <p:cNvSpPr txBox="1">
            <a:spLocks noGrp="1"/>
          </p:cNvSpPr>
          <p:nvPr>
            <p:ph type="ftr" idx="11"/>
          </p:nvPr>
        </p:nvSpPr>
        <p:spPr>
          <a:xfrm>
            <a:off x="443678" y="4953894"/>
            <a:ext cx="5616000" cy="132525"/>
          </a:xfrm>
          <a:prstGeom prst="rect">
            <a:avLst/>
          </a:prstGeom>
          <a:noFill/>
          <a:ln>
            <a:noFill/>
          </a:ln>
        </p:spPr>
        <p:txBody>
          <a:bodyPr spcFirstLastPara="1" wrap="square" lIns="121900" tIns="60925" rIns="121900" bIns="60925" anchor="ctr" anchorCtr="0">
            <a:noAutofit/>
          </a:bodyPr>
          <a:lstStyle>
            <a:lvl1pPr lvl="0" algn="l">
              <a:lnSpc>
                <a:spcPct val="100000"/>
              </a:lnSpc>
              <a:spcBef>
                <a:spcPts val="0"/>
              </a:spcBef>
              <a:spcAft>
                <a:spcPts val="0"/>
              </a:spcAft>
              <a:buSzPts val="1900"/>
              <a:buNone/>
              <a:defRPr sz="825" b="0">
                <a:solidFill>
                  <a:schemeClr val="lt2"/>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49" name="Google Shape;749;p79"/>
          <p:cNvSpPr txBox="1">
            <a:spLocks noGrp="1"/>
          </p:cNvSpPr>
          <p:nvPr>
            <p:ph type="sldNum" idx="12"/>
          </p:nvPr>
        </p:nvSpPr>
        <p:spPr>
          <a:xfrm>
            <a:off x="8020803" y="4909511"/>
            <a:ext cx="682425" cy="215325"/>
          </a:xfrm>
          <a:prstGeom prst="rect">
            <a:avLst/>
          </a:prstGeom>
          <a:noFill/>
          <a:ln>
            <a:noFill/>
          </a:ln>
        </p:spPr>
        <p:txBody>
          <a:bodyPr spcFirstLastPara="1" wrap="square" lIns="60925" tIns="60925" rIns="60925"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50" name="Google Shape;750;p79"/>
          <p:cNvSpPr txBox="1">
            <a:spLocks noGrp="1"/>
          </p:cNvSpPr>
          <p:nvPr>
            <p:ph type="dt" idx="10"/>
          </p:nvPr>
        </p:nvSpPr>
        <p:spPr>
          <a:xfrm>
            <a:off x="6059679" y="4952333"/>
            <a:ext cx="2643525" cy="131175"/>
          </a:xfrm>
          <a:prstGeom prst="rect">
            <a:avLst/>
          </a:prstGeom>
          <a:noFill/>
          <a:ln>
            <a:noFill/>
          </a:ln>
        </p:spPr>
        <p:txBody>
          <a:bodyPr spcFirstLastPara="1" wrap="square" lIns="121900" tIns="60925" rIns="121900" bIns="60925" anchor="ctr" anchorCtr="0">
            <a:noAutofit/>
          </a:bodyPr>
          <a:lstStyle>
            <a:lvl1pPr marR="0" lvl="0" algn="r" rtl="0">
              <a:lnSpc>
                <a:spcPct val="100000"/>
              </a:lnSpc>
              <a:spcBef>
                <a:spcPts val="0"/>
              </a:spcBef>
              <a:spcAft>
                <a:spcPts val="0"/>
              </a:spcAft>
              <a:buClr>
                <a:srgbClr val="000000"/>
              </a:buClr>
              <a:buSzPts val="1900"/>
              <a:buFont typeface="Arial"/>
              <a:buNone/>
              <a:defRPr sz="825"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1_Titeldia">
  <p:cSld name="1_Titeldia">
    <p:spTree>
      <p:nvGrpSpPr>
        <p:cNvPr id="1" name="Shape 751"/>
        <p:cNvGrpSpPr/>
        <p:nvPr/>
      </p:nvGrpSpPr>
      <p:grpSpPr>
        <a:xfrm>
          <a:off x="0" y="0"/>
          <a:ext cx="0" cy="0"/>
          <a:chOff x="0" y="0"/>
          <a:chExt cx="0" cy="0"/>
        </a:xfrm>
      </p:grpSpPr>
      <p:grpSp>
        <p:nvGrpSpPr>
          <p:cNvPr id="752" name="Google Shape;752;p80"/>
          <p:cNvGrpSpPr/>
          <p:nvPr/>
        </p:nvGrpSpPr>
        <p:grpSpPr>
          <a:xfrm>
            <a:off x="287993" y="216000"/>
            <a:ext cx="8553386" cy="4699125"/>
            <a:chOff x="288000" y="288000"/>
            <a:chExt cx="8553600" cy="6265500"/>
          </a:xfrm>
        </p:grpSpPr>
        <p:sp>
          <p:nvSpPr>
            <p:cNvPr id="753" name="Google Shape;753;p80"/>
            <p:cNvSpPr/>
            <p:nvPr/>
          </p:nvSpPr>
          <p:spPr>
            <a:xfrm>
              <a:off x="288000" y="288000"/>
              <a:ext cx="6768000" cy="62655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
          <p:nvSpPr>
            <p:cNvPr id="754" name="Google Shape;754;p80"/>
            <p:cNvSpPr/>
            <p:nvPr/>
          </p:nvSpPr>
          <p:spPr>
            <a:xfrm>
              <a:off x="7056000" y="288000"/>
              <a:ext cx="1785600" cy="6264000"/>
            </a:xfrm>
            <a:prstGeom prst="rtTriangle">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grpSp>
      <p:sp>
        <p:nvSpPr>
          <p:cNvPr id="755" name="Google Shape;755;p80"/>
          <p:cNvSpPr txBox="1">
            <a:spLocks noGrp="1"/>
          </p:cNvSpPr>
          <p:nvPr>
            <p:ph type="ctrTitle"/>
          </p:nvPr>
        </p:nvSpPr>
        <p:spPr>
          <a:xfrm>
            <a:off x="576000" y="1890000"/>
            <a:ext cx="7070175" cy="1184625"/>
          </a:xfrm>
          <a:prstGeom prst="rect">
            <a:avLst/>
          </a:prstGeom>
          <a:noFill/>
          <a:ln>
            <a:noFill/>
          </a:ln>
        </p:spPr>
        <p:txBody>
          <a:bodyPr spcFirstLastPara="1" wrap="square" lIns="121900" tIns="121900" rIns="121900" bIns="121900" anchor="b" anchorCtr="0">
            <a:normAutofit/>
          </a:bodyPr>
          <a:lstStyle>
            <a:lvl1pPr marR="0" lvl="0" algn="l">
              <a:lnSpc>
                <a:spcPct val="100000"/>
              </a:lnSpc>
              <a:spcBef>
                <a:spcPts val="0"/>
              </a:spcBef>
              <a:spcAft>
                <a:spcPts val="0"/>
              </a:spcAft>
              <a:buClr>
                <a:schemeClr val="dk1"/>
              </a:buClr>
              <a:buSzPts val="7200"/>
              <a:buNone/>
              <a:defRPr sz="5400" i="0" u="none" strike="noStrike" cap="none">
                <a:solidFill>
                  <a:schemeClr val="dk1"/>
                </a:solidFill>
              </a:defRPr>
            </a:lvl1pPr>
            <a:lvl2pPr lvl="1" algn="l">
              <a:lnSpc>
                <a:spcPct val="100000"/>
              </a:lnSpc>
              <a:spcBef>
                <a:spcPts val="0"/>
              </a:spcBef>
              <a:spcAft>
                <a:spcPts val="0"/>
              </a:spcAft>
              <a:buSzPts val="1900"/>
              <a:buNone/>
              <a:defRPr sz="1800"/>
            </a:lvl2pPr>
            <a:lvl3pPr lvl="2" algn="l">
              <a:lnSpc>
                <a:spcPct val="100000"/>
              </a:lnSpc>
              <a:spcBef>
                <a:spcPts val="0"/>
              </a:spcBef>
              <a:spcAft>
                <a:spcPts val="0"/>
              </a:spcAft>
              <a:buSzPts val="1900"/>
              <a:buNone/>
              <a:defRPr sz="1800"/>
            </a:lvl3pPr>
            <a:lvl4pPr lvl="3" algn="l">
              <a:lnSpc>
                <a:spcPct val="100000"/>
              </a:lnSpc>
              <a:spcBef>
                <a:spcPts val="0"/>
              </a:spcBef>
              <a:spcAft>
                <a:spcPts val="0"/>
              </a:spcAft>
              <a:buSzPts val="1900"/>
              <a:buNone/>
              <a:defRPr sz="1800"/>
            </a:lvl4pPr>
            <a:lvl5pPr lvl="4" algn="l">
              <a:lnSpc>
                <a:spcPct val="100000"/>
              </a:lnSpc>
              <a:spcBef>
                <a:spcPts val="0"/>
              </a:spcBef>
              <a:spcAft>
                <a:spcPts val="0"/>
              </a:spcAft>
              <a:buSzPts val="1900"/>
              <a:buNone/>
              <a:defRPr sz="1800"/>
            </a:lvl5pPr>
            <a:lvl6pPr lvl="5" algn="l">
              <a:lnSpc>
                <a:spcPct val="100000"/>
              </a:lnSpc>
              <a:spcBef>
                <a:spcPts val="0"/>
              </a:spcBef>
              <a:spcAft>
                <a:spcPts val="0"/>
              </a:spcAft>
              <a:buSzPts val="1900"/>
              <a:buNone/>
              <a:defRPr sz="1800"/>
            </a:lvl6pPr>
            <a:lvl7pPr lvl="6" algn="l">
              <a:lnSpc>
                <a:spcPct val="100000"/>
              </a:lnSpc>
              <a:spcBef>
                <a:spcPts val="0"/>
              </a:spcBef>
              <a:spcAft>
                <a:spcPts val="0"/>
              </a:spcAft>
              <a:buSzPts val="1900"/>
              <a:buNone/>
              <a:defRPr sz="1800"/>
            </a:lvl7pPr>
            <a:lvl8pPr lvl="7" algn="l">
              <a:lnSpc>
                <a:spcPct val="100000"/>
              </a:lnSpc>
              <a:spcBef>
                <a:spcPts val="0"/>
              </a:spcBef>
              <a:spcAft>
                <a:spcPts val="0"/>
              </a:spcAft>
              <a:buSzPts val="1900"/>
              <a:buNone/>
              <a:defRPr sz="1800"/>
            </a:lvl8pPr>
            <a:lvl9pPr lvl="8" algn="l">
              <a:lnSpc>
                <a:spcPct val="100000"/>
              </a:lnSpc>
              <a:spcBef>
                <a:spcPts val="0"/>
              </a:spcBef>
              <a:spcAft>
                <a:spcPts val="0"/>
              </a:spcAft>
              <a:buSzPts val="1900"/>
              <a:buNone/>
              <a:defRPr sz="1800"/>
            </a:lvl9pPr>
          </a:lstStyle>
          <a:p>
            <a:endParaRPr/>
          </a:p>
        </p:txBody>
      </p:sp>
      <p:sp>
        <p:nvSpPr>
          <p:cNvPr id="756" name="Google Shape;756;p80"/>
          <p:cNvSpPr txBox="1">
            <a:spLocks noGrp="1"/>
          </p:cNvSpPr>
          <p:nvPr>
            <p:ph type="subTitle" idx="1"/>
          </p:nvPr>
        </p:nvSpPr>
        <p:spPr>
          <a:xfrm>
            <a:off x="588600" y="3131025"/>
            <a:ext cx="7070175" cy="790200"/>
          </a:xfrm>
          <a:prstGeom prst="rect">
            <a:avLst/>
          </a:prstGeom>
          <a:noFill/>
          <a:ln>
            <a:noFill/>
          </a:ln>
        </p:spPr>
        <p:txBody>
          <a:bodyPr spcFirstLastPara="1" wrap="square" lIns="121900" tIns="121900" rIns="121900" bIns="121900" anchor="t" anchorCtr="0">
            <a:normAutofit/>
          </a:bodyPr>
          <a:lstStyle>
            <a:lvl1pPr marR="0" lvl="0" algn="l">
              <a:lnSpc>
                <a:spcPct val="111392"/>
              </a:lnSpc>
              <a:spcBef>
                <a:spcPts val="300"/>
              </a:spcBef>
              <a:spcAft>
                <a:spcPts val="0"/>
              </a:spcAft>
              <a:buClr>
                <a:schemeClr val="dk1"/>
              </a:buClr>
              <a:buSzPts val="1900"/>
              <a:buNone/>
              <a:defRPr sz="1575" i="0" u="none" strike="noStrike" cap="none">
                <a:solidFill>
                  <a:schemeClr val="dk1"/>
                </a:solidFill>
              </a:defRPr>
            </a:lvl1pPr>
            <a:lvl2pPr marR="0" lvl="1" algn="ctr">
              <a:lnSpc>
                <a:spcPct val="90000"/>
              </a:lnSpc>
              <a:spcBef>
                <a:spcPts val="300"/>
              </a:spcBef>
              <a:spcAft>
                <a:spcPts val="0"/>
              </a:spcAft>
              <a:buClr>
                <a:srgbClr val="7F7F7F"/>
              </a:buClr>
              <a:buSzPts val="1900"/>
              <a:buNone/>
              <a:defRPr sz="2025" i="0" u="none" strike="noStrike" cap="none">
                <a:solidFill>
                  <a:srgbClr val="7F7F7F"/>
                </a:solidFill>
              </a:defRPr>
            </a:lvl2pPr>
            <a:lvl3pPr marR="0" lvl="2" algn="ctr">
              <a:lnSpc>
                <a:spcPct val="90000"/>
              </a:lnSpc>
              <a:spcBef>
                <a:spcPts val="300"/>
              </a:spcBef>
              <a:spcAft>
                <a:spcPts val="0"/>
              </a:spcAft>
              <a:buClr>
                <a:schemeClr val="dk1"/>
              </a:buClr>
              <a:buSzPts val="2200"/>
              <a:buNone/>
              <a:defRPr sz="1800" i="0" u="none" strike="noStrike" cap="none">
                <a:solidFill>
                  <a:schemeClr val="dk1"/>
                </a:solidFill>
              </a:defRPr>
            </a:lvl3pPr>
            <a:lvl4pPr marR="0" lvl="3" algn="ctr">
              <a:lnSpc>
                <a:spcPct val="90000"/>
              </a:lnSpc>
              <a:spcBef>
                <a:spcPts val="300"/>
              </a:spcBef>
              <a:spcAft>
                <a:spcPts val="0"/>
              </a:spcAft>
              <a:buClr>
                <a:schemeClr val="dk1"/>
              </a:buClr>
              <a:buSzPts val="1600"/>
              <a:buNone/>
              <a:defRPr sz="1575" i="0" u="none" strike="noStrike" cap="none">
                <a:solidFill>
                  <a:schemeClr val="dk1"/>
                </a:solidFill>
              </a:defRPr>
            </a:lvl4pPr>
            <a:lvl5pPr marR="0" lvl="4" algn="ctr">
              <a:lnSpc>
                <a:spcPct val="90000"/>
              </a:lnSpc>
              <a:spcBef>
                <a:spcPts val="300"/>
              </a:spcBef>
              <a:spcAft>
                <a:spcPts val="0"/>
              </a:spcAft>
              <a:buClr>
                <a:schemeClr val="dk1"/>
              </a:buClr>
              <a:buSzPts val="1900"/>
              <a:buNone/>
              <a:defRPr sz="1575" i="0" u="none" strike="noStrike" cap="none">
                <a:solidFill>
                  <a:schemeClr val="dk1"/>
                </a:solidFill>
              </a:defRPr>
            </a:lvl5pPr>
            <a:lvl6pPr marR="0" lvl="5" algn="ctr">
              <a:lnSpc>
                <a:spcPct val="90000"/>
              </a:lnSpc>
              <a:spcBef>
                <a:spcPts val="525"/>
              </a:spcBef>
              <a:spcAft>
                <a:spcPts val="0"/>
              </a:spcAft>
              <a:buClr>
                <a:schemeClr val="dk1"/>
              </a:buClr>
              <a:buSzPts val="2100"/>
              <a:buNone/>
              <a:defRPr sz="1575" i="0" u="none" strike="noStrike" cap="none">
                <a:solidFill>
                  <a:schemeClr val="dk1"/>
                </a:solidFill>
              </a:defRPr>
            </a:lvl6pPr>
            <a:lvl7pPr marR="0" lvl="6" algn="ctr">
              <a:lnSpc>
                <a:spcPct val="90000"/>
              </a:lnSpc>
              <a:spcBef>
                <a:spcPts val="525"/>
              </a:spcBef>
              <a:spcAft>
                <a:spcPts val="0"/>
              </a:spcAft>
              <a:buClr>
                <a:schemeClr val="dk1"/>
              </a:buClr>
              <a:buSzPts val="2100"/>
              <a:buNone/>
              <a:defRPr sz="1575" i="0" u="none" strike="noStrike" cap="none">
                <a:solidFill>
                  <a:schemeClr val="dk1"/>
                </a:solidFill>
              </a:defRPr>
            </a:lvl7pPr>
            <a:lvl8pPr marR="0" lvl="7" algn="ctr">
              <a:lnSpc>
                <a:spcPct val="90000"/>
              </a:lnSpc>
              <a:spcBef>
                <a:spcPts val="525"/>
              </a:spcBef>
              <a:spcAft>
                <a:spcPts val="0"/>
              </a:spcAft>
              <a:buClr>
                <a:schemeClr val="dk1"/>
              </a:buClr>
              <a:buSzPts val="2100"/>
              <a:buNone/>
              <a:defRPr sz="1575" i="0" u="none" strike="noStrike" cap="none">
                <a:solidFill>
                  <a:schemeClr val="dk1"/>
                </a:solidFill>
              </a:defRPr>
            </a:lvl8pPr>
            <a:lvl9pPr marR="0" lvl="8" algn="ctr">
              <a:lnSpc>
                <a:spcPct val="90000"/>
              </a:lnSpc>
              <a:spcBef>
                <a:spcPts val="525"/>
              </a:spcBef>
              <a:spcAft>
                <a:spcPts val="0"/>
              </a:spcAft>
              <a:buClr>
                <a:schemeClr val="dk1"/>
              </a:buClr>
              <a:buSzPts val="2100"/>
              <a:buNone/>
              <a:defRPr sz="1575" i="0" u="none" strike="noStrike" cap="none">
                <a:solidFill>
                  <a:schemeClr val="dk1"/>
                </a:solidFill>
              </a:defRPr>
            </a:lvl9pPr>
          </a:lstStyle>
          <a:p>
            <a:endParaRPr/>
          </a:p>
        </p:txBody>
      </p:sp>
      <p:sp>
        <p:nvSpPr>
          <p:cNvPr id="757" name="Google Shape;757;p80"/>
          <p:cNvSpPr txBox="1">
            <a:spLocks noGrp="1"/>
          </p:cNvSpPr>
          <p:nvPr>
            <p:ph type="body" idx="2"/>
          </p:nvPr>
        </p:nvSpPr>
        <p:spPr>
          <a:xfrm>
            <a:off x="504001" y="3786629"/>
            <a:ext cx="4773375" cy="264600"/>
          </a:xfrm>
          <a:prstGeom prst="rect">
            <a:avLst/>
          </a:prstGeom>
          <a:noFill/>
          <a:ln>
            <a:noFill/>
          </a:ln>
        </p:spPr>
        <p:txBody>
          <a:bodyPr spcFirstLastPara="1" wrap="square" lIns="121900" tIns="121900" rIns="121900" bIns="121900" anchor="t" anchorCtr="0">
            <a:normAutofit/>
          </a:bodyPr>
          <a:lstStyle>
            <a:lvl1pPr marL="342900" marR="0" lvl="0" indent="-171450" algn="l">
              <a:lnSpc>
                <a:spcPct val="90000"/>
              </a:lnSpc>
              <a:spcBef>
                <a:spcPts val="300"/>
              </a:spcBef>
              <a:spcAft>
                <a:spcPts val="0"/>
              </a:spcAft>
              <a:buClr>
                <a:schemeClr val="dk1"/>
              </a:buClr>
              <a:buSzPts val="2000"/>
              <a:buNone/>
              <a:defRPr sz="1725" i="0" u="none" strike="noStrike" cap="none">
                <a:solidFill>
                  <a:schemeClr val="dk1"/>
                </a:solidFill>
              </a:defRPr>
            </a:lvl1pPr>
            <a:lvl2pPr marL="685800" marR="0" lvl="1" indent="-271463" algn="l">
              <a:lnSpc>
                <a:spcPct val="90000"/>
              </a:lnSpc>
              <a:spcBef>
                <a:spcPts val="300"/>
              </a:spcBef>
              <a:spcAft>
                <a:spcPts val="0"/>
              </a:spcAft>
              <a:buClr>
                <a:srgbClr val="7F7F7F"/>
              </a:buClr>
              <a:buSzPts val="2100"/>
              <a:buChar char="•"/>
              <a:defRPr sz="2175" i="0" u="none" strike="noStrike" cap="none">
                <a:solidFill>
                  <a:srgbClr val="7F7F7F"/>
                </a:solidFill>
              </a:defRPr>
            </a:lvl2pPr>
            <a:lvl3pPr marL="1028700" marR="0" lvl="2" indent="-285750" algn="l">
              <a:lnSpc>
                <a:spcPct val="90000"/>
              </a:lnSpc>
              <a:spcBef>
                <a:spcPts val="300"/>
              </a:spcBef>
              <a:spcAft>
                <a:spcPts val="0"/>
              </a:spcAft>
              <a:buClr>
                <a:schemeClr val="dk1"/>
              </a:buClr>
              <a:buSzPts val="2400"/>
              <a:buChar char="•"/>
              <a:defRPr sz="2025" i="0" u="none" strike="noStrike" cap="none">
                <a:solidFill>
                  <a:schemeClr val="dk1"/>
                </a:solidFill>
              </a:defRPr>
            </a:lvl3pPr>
            <a:lvl4pPr marL="1371600" marR="0" lvl="3" indent="-266700" algn="l">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758" name="Google Shape;758;p80"/>
          <p:cNvPicPr preferRelativeResize="0"/>
          <p:nvPr/>
        </p:nvPicPr>
        <p:blipFill rotWithShape="1">
          <a:blip r:embed="rId2">
            <a:alphaModFix/>
          </a:blip>
          <a:srcRect/>
          <a:stretch/>
        </p:blipFill>
        <p:spPr>
          <a:xfrm>
            <a:off x="576000" y="432000"/>
            <a:ext cx="1851225" cy="540000"/>
          </a:xfrm>
          <a:prstGeom prst="rect">
            <a:avLst/>
          </a:prstGeom>
          <a:noFill/>
          <a:ln>
            <a:noFill/>
          </a:ln>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759"/>
        <p:cNvGrpSpPr/>
        <p:nvPr/>
      </p:nvGrpSpPr>
      <p:grpSpPr>
        <a:xfrm>
          <a:off x="0" y="0"/>
          <a:ext cx="0" cy="0"/>
          <a:chOff x="0" y="0"/>
          <a:chExt cx="0" cy="0"/>
        </a:xfrm>
      </p:grpSpPr>
      <p:sp>
        <p:nvSpPr>
          <p:cNvPr id="760" name="Google Shape;760;p81"/>
          <p:cNvSpPr txBox="1">
            <a:spLocks noGrp="1"/>
          </p:cNvSpPr>
          <p:nvPr>
            <p:ph type="sldNum" idx="12"/>
          </p:nvPr>
        </p:nvSpPr>
        <p:spPr>
          <a:xfrm>
            <a:off x="6876014" y="4752000"/>
            <a:ext cx="2141775" cy="273825"/>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pPr marL="0" lvl="0" indent="0" algn="r" rtl="0">
                <a:spcBef>
                  <a:spcPts val="0"/>
                </a:spcBef>
                <a:spcAft>
                  <a:spcPts val="0"/>
                </a:spcAft>
                <a:buNone/>
              </a:pPr>
              <a:t>‹#›</a:t>
            </a:fld>
            <a:endParaRPr/>
          </a:p>
        </p:txBody>
      </p:sp>
      <p:sp>
        <p:nvSpPr>
          <p:cNvPr id="761" name="Google Shape;761;p81"/>
          <p:cNvSpPr txBox="1">
            <a:spLocks noGrp="1"/>
          </p:cNvSpPr>
          <p:nvPr>
            <p:ph type="title"/>
          </p:nvPr>
        </p:nvSpPr>
        <p:spPr>
          <a:xfrm>
            <a:off x="457800" y="262200"/>
            <a:ext cx="7416000" cy="837000"/>
          </a:xfrm>
          <a:prstGeom prst="rect">
            <a:avLst/>
          </a:prstGeom>
          <a:noFill/>
          <a:ln>
            <a:noFill/>
          </a:ln>
        </p:spPr>
        <p:txBody>
          <a:bodyPr spcFirstLastPara="1" wrap="square" lIns="121900" tIns="121900" rIns="121900" bIns="121900" anchor="t" anchorCtr="0">
            <a:normAutofit/>
          </a:bodyPr>
          <a:lstStyle>
            <a:lvl1pPr marR="0" lvl="0" algn="l">
              <a:lnSpc>
                <a:spcPct val="102702"/>
              </a:lnSpc>
              <a:spcBef>
                <a:spcPts val="0"/>
              </a:spcBef>
              <a:spcAft>
                <a:spcPts val="0"/>
              </a:spcAft>
              <a:buClr>
                <a:schemeClr val="dk1"/>
              </a:buClr>
              <a:buSzPts val="4900"/>
              <a:buNone/>
              <a:defRPr sz="3675" i="0" u="none" strike="noStrike" cap="none">
                <a:solidFill>
                  <a:schemeClr val="dk1"/>
                </a:solidFill>
              </a:defRPr>
            </a:lvl1pPr>
            <a:lvl2pPr lvl="1" algn="l">
              <a:lnSpc>
                <a:spcPct val="100000"/>
              </a:lnSpc>
              <a:spcBef>
                <a:spcPts val="0"/>
              </a:spcBef>
              <a:spcAft>
                <a:spcPts val="0"/>
              </a:spcAft>
              <a:buSzPts val="1900"/>
              <a:buNone/>
              <a:defRPr sz="1800"/>
            </a:lvl2pPr>
            <a:lvl3pPr lvl="2" algn="l">
              <a:lnSpc>
                <a:spcPct val="100000"/>
              </a:lnSpc>
              <a:spcBef>
                <a:spcPts val="0"/>
              </a:spcBef>
              <a:spcAft>
                <a:spcPts val="0"/>
              </a:spcAft>
              <a:buSzPts val="1900"/>
              <a:buNone/>
              <a:defRPr sz="1800"/>
            </a:lvl3pPr>
            <a:lvl4pPr lvl="3" algn="l">
              <a:lnSpc>
                <a:spcPct val="100000"/>
              </a:lnSpc>
              <a:spcBef>
                <a:spcPts val="0"/>
              </a:spcBef>
              <a:spcAft>
                <a:spcPts val="0"/>
              </a:spcAft>
              <a:buSzPts val="1900"/>
              <a:buNone/>
              <a:defRPr sz="1800"/>
            </a:lvl4pPr>
            <a:lvl5pPr lvl="4" algn="l">
              <a:lnSpc>
                <a:spcPct val="100000"/>
              </a:lnSpc>
              <a:spcBef>
                <a:spcPts val="0"/>
              </a:spcBef>
              <a:spcAft>
                <a:spcPts val="0"/>
              </a:spcAft>
              <a:buSzPts val="1900"/>
              <a:buNone/>
              <a:defRPr sz="1800"/>
            </a:lvl5pPr>
            <a:lvl6pPr lvl="5" algn="l">
              <a:lnSpc>
                <a:spcPct val="100000"/>
              </a:lnSpc>
              <a:spcBef>
                <a:spcPts val="0"/>
              </a:spcBef>
              <a:spcAft>
                <a:spcPts val="0"/>
              </a:spcAft>
              <a:buSzPts val="1900"/>
              <a:buNone/>
              <a:defRPr sz="1800"/>
            </a:lvl6pPr>
            <a:lvl7pPr lvl="6" algn="l">
              <a:lnSpc>
                <a:spcPct val="100000"/>
              </a:lnSpc>
              <a:spcBef>
                <a:spcPts val="0"/>
              </a:spcBef>
              <a:spcAft>
                <a:spcPts val="0"/>
              </a:spcAft>
              <a:buSzPts val="1900"/>
              <a:buNone/>
              <a:defRPr sz="1800"/>
            </a:lvl7pPr>
            <a:lvl8pPr lvl="7" algn="l">
              <a:lnSpc>
                <a:spcPct val="100000"/>
              </a:lnSpc>
              <a:spcBef>
                <a:spcPts val="0"/>
              </a:spcBef>
              <a:spcAft>
                <a:spcPts val="0"/>
              </a:spcAft>
              <a:buSzPts val="1900"/>
              <a:buNone/>
              <a:defRPr sz="1800"/>
            </a:lvl8pPr>
            <a:lvl9pPr lvl="8" algn="l">
              <a:lnSpc>
                <a:spcPct val="100000"/>
              </a:lnSpc>
              <a:spcBef>
                <a:spcPts val="0"/>
              </a:spcBef>
              <a:spcAft>
                <a:spcPts val="0"/>
              </a:spcAft>
              <a:buSzPts val="1900"/>
              <a:buNone/>
              <a:defRPr sz="1800"/>
            </a:lvl9pPr>
          </a:lstStyle>
          <a:p>
            <a:endParaRPr/>
          </a:p>
        </p:txBody>
      </p:sp>
      <p:sp>
        <p:nvSpPr>
          <p:cNvPr id="762" name="Google Shape;762;p81"/>
          <p:cNvSpPr txBox="1">
            <a:spLocks noGrp="1"/>
          </p:cNvSpPr>
          <p:nvPr>
            <p:ph type="body" idx="1"/>
          </p:nvPr>
        </p:nvSpPr>
        <p:spPr>
          <a:xfrm>
            <a:off x="540000" y="1436400"/>
            <a:ext cx="8064000" cy="2754000"/>
          </a:xfrm>
          <a:prstGeom prst="rect">
            <a:avLst/>
          </a:prstGeom>
          <a:noFill/>
          <a:ln>
            <a:noFill/>
          </a:ln>
        </p:spPr>
        <p:txBody>
          <a:bodyPr spcFirstLastPara="1" wrap="square" lIns="121900" tIns="121900" rIns="121900" bIns="121900" anchor="t" anchorCtr="0">
            <a:normAutofit/>
          </a:bodyPr>
          <a:lstStyle>
            <a:lvl1pPr marL="342900" marR="0" lvl="0" indent="-295275" algn="l">
              <a:lnSpc>
                <a:spcPct val="90000"/>
              </a:lnSpc>
              <a:spcBef>
                <a:spcPts val="300"/>
              </a:spcBef>
              <a:spcAft>
                <a:spcPts val="0"/>
              </a:spcAft>
              <a:buClr>
                <a:schemeClr val="dk1"/>
              </a:buClr>
              <a:buSzPts val="2600"/>
              <a:buChar char="•"/>
              <a:defRPr sz="2175" i="0" u="none" strike="noStrike" cap="none">
                <a:solidFill>
                  <a:schemeClr val="dk1"/>
                </a:solidFill>
              </a:defRPr>
            </a:lvl1pPr>
            <a:lvl2pPr marL="685800" marR="0" lvl="1" indent="-276225" algn="l">
              <a:lnSpc>
                <a:spcPct val="90000"/>
              </a:lnSpc>
              <a:spcBef>
                <a:spcPts val="300"/>
              </a:spcBef>
              <a:spcAft>
                <a:spcPts val="0"/>
              </a:spcAft>
              <a:buClr>
                <a:srgbClr val="7F7F7F"/>
              </a:buClr>
              <a:buSzPts val="2200"/>
              <a:buChar char="•"/>
              <a:defRPr sz="2175" i="0" u="none" strike="noStrike" cap="none">
                <a:solidFill>
                  <a:srgbClr val="7F7F7F"/>
                </a:solidFill>
              </a:defRPr>
            </a:lvl2pPr>
            <a:lvl3pPr marL="1028700" marR="0" lvl="2" indent="-280988" algn="l">
              <a:lnSpc>
                <a:spcPct val="90000"/>
              </a:lnSpc>
              <a:spcBef>
                <a:spcPts val="300"/>
              </a:spcBef>
              <a:spcAft>
                <a:spcPts val="0"/>
              </a:spcAft>
              <a:buClr>
                <a:schemeClr val="dk1"/>
              </a:buClr>
              <a:buSzPts val="2300"/>
              <a:buChar char="•"/>
              <a:defRPr sz="2025" i="0" u="none" strike="noStrike" cap="none">
                <a:solidFill>
                  <a:schemeClr val="dk1"/>
                </a:solidFill>
              </a:defRPr>
            </a:lvl3pPr>
            <a:lvl4pPr marL="1371600" marR="0" lvl="3" indent="-266700" algn="l">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763" name="Google Shape;763;p81"/>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764" name="Google Shape;764;p8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itel en Inhoud">
  <p:cSld name="Titel en Inhoud 2">
    <p:spTree>
      <p:nvGrpSpPr>
        <p:cNvPr id="1" name="Shape 765"/>
        <p:cNvGrpSpPr/>
        <p:nvPr/>
      </p:nvGrpSpPr>
      <p:grpSpPr>
        <a:xfrm>
          <a:off x="0" y="0"/>
          <a:ext cx="0" cy="0"/>
          <a:chOff x="0" y="0"/>
          <a:chExt cx="0" cy="0"/>
        </a:xfrm>
      </p:grpSpPr>
      <p:sp>
        <p:nvSpPr>
          <p:cNvPr id="766" name="Google Shape;766;p82"/>
          <p:cNvSpPr txBox="1">
            <a:spLocks noGrp="1"/>
          </p:cNvSpPr>
          <p:nvPr>
            <p:ph type="body" idx="1"/>
          </p:nvPr>
        </p:nvSpPr>
        <p:spPr>
          <a:xfrm>
            <a:off x="457800" y="1132305"/>
            <a:ext cx="7416000" cy="2754000"/>
          </a:xfrm>
          <a:prstGeom prst="rect">
            <a:avLst/>
          </a:prstGeom>
          <a:noFill/>
          <a:ln>
            <a:noFill/>
          </a:ln>
        </p:spPr>
        <p:txBody>
          <a:bodyPr spcFirstLastPara="1" wrap="square" lIns="121900" tIns="121900" rIns="121900" bIns="121900" anchor="t" anchorCtr="0">
            <a:normAutofit/>
          </a:bodyPr>
          <a:lstStyle>
            <a:lvl1pPr marL="342900" marR="0" lvl="0" indent="-309563" algn="l">
              <a:lnSpc>
                <a:spcPct val="100000"/>
              </a:lnSpc>
              <a:spcBef>
                <a:spcPts val="525"/>
              </a:spcBef>
              <a:spcAft>
                <a:spcPts val="0"/>
              </a:spcAft>
              <a:buClr>
                <a:schemeClr val="dk1"/>
              </a:buClr>
              <a:buSzPts val="2900"/>
              <a:buFont typeface="Arial"/>
              <a:buChar char="&gt;"/>
              <a:defRPr>
                <a:latin typeface="Arial"/>
                <a:ea typeface="Arial"/>
                <a:cs typeface="Arial"/>
                <a:sym typeface="Arial"/>
              </a:defRPr>
            </a:lvl1pPr>
            <a:lvl2pPr marL="685800" marR="0" lvl="1" indent="-309563" algn="l">
              <a:lnSpc>
                <a:spcPct val="100000"/>
              </a:lnSpc>
              <a:spcBef>
                <a:spcPts val="525"/>
              </a:spcBef>
              <a:spcAft>
                <a:spcPts val="0"/>
              </a:spcAft>
              <a:buClr>
                <a:srgbClr val="7F7F7F"/>
              </a:buClr>
              <a:buSzPts val="2900"/>
              <a:buFont typeface="Noto Sans Symbols"/>
              <a:buChar char="▪"/>
              <a:defRPr>
                <a:latin typeface="Arial"/>
                <a:ea typeface="Arial"/>
                <a:cs typeface="Arial"/>
                <a:sym typeface="Arial"/>
              </a:defRPr>
            </a:lvl2pPr>
            <a:lvl3pPr marL="1028700" marR="0" lvl="2" indent="-300038" algn="l">
              <a:lnSpc>
                <a:spcPct val="100000"/>
              </a:lnSpc>
              <a:spcBef>
                <a:spcPts val="525"/>
              </a:spcBef>
              <a:spcAft>
                <a:spcPts val="0"/>
              </a:spcAft>
              <a:buClr>
                <a:schemeClr val="dk1"/>
              </a:buClr>
              <a:buSzPts val="2700"/>
              <a:buFont typeface="Arial"/>
              <a:buChar char="&gt;"/>
              <a:defRPr>
                <a:latin typeface="Arial"/>
                <a:ea typeface="Arial"/>
                <a:cs typeface="Arial"/>
                <a:sym typeface="Arial"/>
              </a:defRPr>
            </a:lvl3pPr>
            <a:lvl4pPr marL="1371600" marR="0" lvl="3" indent="-300038" algn="l">
              <a:lnSpc>
                <a:spcPct val="100000"/>
              </a:lnSpc>
              <a:spcBef>
                <a:spcPts val="525"/>
              </a:spcBef>
              <a:spcAft>
                <a:spcPts val="0"/>
              </a:spcAft>
              <a:buClr>
                <a:schemeClr val="dk1"/>
              </a:buClr>
              <a:buSzPts val="2700"/>
              <a:buFont typeface="Noto Sans Symbols"/>
              <a:buChar char="▪"/>
              <a:defRPr>
                <a:latin typeface="Arial"/>
                <a:ea typeface="Arial"/>
                <a:cs typeface="Arial"/>
                <a:sym typeface="Arial"/>
              </a:defRPr>
            </a:lvl4pPr>
            <a:lvl5pPr marL="1714500" marR="0" lvl="4" indent="-300038" algn="l">
              <a:lnSpc>
                <a:spcPct val="100000"/>
              </a:lnSpc>
              <a:spcBef>
                <a:spcPts val="525"/>
              </a:spcBef>
              <a:spcAft>
                <a:spcPts val="0"/>
              </a:spcAft>
              <a:buClr>
                <a:schemeClr val="dk1"/>
              </a:buClr>
              <a:buSzPts val="2700"/>
              <a:buFont typeface="Arial"/>
              <a:buChar char="&gt;"/>
              <a:defRPr>
                <a:latin typeface="Arial"/>
                <a:ea typeface="Arial"/>
                <a:cs typeface="Arial"/>
                <a:sym typeface="Arial"/>
              </a:defRPr>
            </a:lvl5pPr>
            <a:lvl6pPr marL="2057400" lvl="5" indent="-285750" algn="l">
              <a:lnSpc>
                <a:spcPct val="90000"/>
              </a:lnSpc>
              <a:spcBef>
                <a:spcPts val="525"/>
              </a:spcBef>
              <a:spcAft>
                <a:spcPts val="0"/>
              </a:spcAft>
              <a:buSzPts val="2400"/>
              <a:buChar char="•"/>
              <a:defRPr/>
            </a:lvl6pPr>
            <a:lvl7pPr marL="2400300" lvl="6" indent="-285750" algn="l">
              <a:lnSpc>
                <a:spcPct val="90000"/>
              </a:lnSpc>
              <a:spcBef>
                <a:spcPts val="525"/>
              </a:spcBef>
              <a:spcAft>
                <a:spcPts val="0"/>
              </a:spcAft>
              <a:buSzPts val="2400"/>
              <a:buChar char="•"/>
              <a:defRPr/>
            </a:lvl7pPr>
            <a:lvl8pPr marL="2743200" lvl="7" indent="-285750" algn="l">
              <a:lnSpc>
                <a:spcPct val="90000"/>
              </a:lnSpc>
              <a:spcBef>
                <a:spcPts val="525"/>
              </a:spcBef>
              <a:spcAft>
                <a:spcPts val="0"/>
              </a:spcAft>
              <a:buSzPts val="2400"/>
              <a:buChar char="•"/>
              <a:defRPr/>
            </a:lvl8pPr>
            <a:lvl9pPr marL="3086100" lvl="8" indent="-285750" algn="l">
              <a:lnSpc>
                <a:spcPct val="90000"/>
              </a:lnSpc>
              <a:spcBef>
                <a:spcPts val="525"/>
              </a:spcBef>
              <a:spcAft>
                <a:spcPts val="0"/>
              </a:spcAft>
              <a:buSzPts val="2400"/>
              <a:buChar char="•"/>
              <a:defRPr/>
            </a:lvl9pPr>
          </a:lstStyle>
          <a:p>
            <a:endParaRPr/>
          </a:p>
        </p:txBody>
      </p:sp>
      <p:sp>
        <p:nvSpPr>
          <p:cNvPr id="767" name="Google Shape;767;p82"/>
          <p:cNvSpPr txBox="1">
            <a:spLocks noGrp="1"/>
          </p:cNvSpPr>
          <p:nvPr>
            <p:ph type="title"/>
          </p:nvPr>
        </p:nvSpPr>
        <p:spPr>
          <a:xfrm>
            <a:off x="628651" y="273845"/>
            <a:ext cx="7886700" cy="738225"/>
          </a:xfrm>
          <a:prstGeom prst="rect">
            <a:avLst/>
          </a:prstGeom>
          <a:noFill/>
          <a:ln>
            <a:noFill/>
          </a:ln>
        </p:spPr>
        <p:txBody>
          <a:bodyPr spcFirstLastPara="1" wrap="square" lIns="121900" tIns="60925" rIns="121900" bIns="60925" anchor="t" anchorCtr="0">
            <a:normAutofit/>
          </a:bodyPr>
          <a:lstStyle>
            <a:lvl1pPr lvl="0" algn="l">
              <a:lnSpc>
                <a:spcPct val="102702"/>
              </a:lnSpc>
              <a:spcBef>
                <a:spcPts val="0"/>
              </a:spcBef>
              <a:spcAft>
                <a:spcPts val="0"/>
              </a:spcAft>
              <a:buSzPts val="4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8" name="Google Shape;768;p82"/>
          <p:cNvSpPr txBox="1">
            <a:spLocks noGrp="1"/>
          </p:cNvSpPr>
          <p:nvPr>
            <p:ph type="ftr" idx="11"/>
          </p:nvPr>
        </p:nvSpPr>
        <p:spPr>
          <a:xfrm>
            <a:off x="443678" y="4953894"/>
            <a:ext cx="5616000" cy="132525"/>
          </a:xfrm>
          <a:prstGeom prst="rect">
            <a:avLst/>
          </a:prstGeom>
          <a:noFill/>
          <a:ln>
            <a:noFill/>
          </a:ln>
        </p:spPr>
        <p:txBody>
          <a:bodyPr spcFirstLastPara="1" wrap="square" lIns="121900" tIns="60925" rIns="121900" bIns="60925" anchor="ctr" anchorCtr="0">
            <a:noAutofit/>
          </a:bodyPr>
          <a:lstStyle>
            <a:lvl1pPr lvl="0" algn="l">
              <a:lnSpc>
                <a:spcPct val="100000"/>
              </a:lnSpc>
              <a:spcBef>
                <a:spcPts val="0"/>
              </a:spcBef>
              <a:spcAft>
                <a:spcPts val="0"/>
              </a:spcAft>
              <a:buSzPts val="1900"/>
              <a:buNone/>
              <a:defRPr sz="825" b="0">
                <a:solidFill>
                  <a:schemeClr val="lt2"/>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9" name="Google Shape;769;p82"/>
          <p:cNvSpPr txBox="1">
            <a:spLocks noGrp="1"/>
          </p:cNvSpPr>
          <p:nvPr>
            <p:ph type="sldNum" idx="12"/>
          </p:nvPr>
        </p:nvSpPr>
        <p:spPr>
          <a:xfrm>
            <a:off x="8020803" y="4909511"/>
            <a:ext cx="682425" cy="215325"/>
          </a:xfrm>
          <a:prstGeom prst="rect">
            <a:avLst/>
          </a:prstGeom>
          <a:noFill/>
          <a:ln>
            <a:noFill/>
          </a:ln>
        </p:spPr>
        <p:txBody>
          <a:bodyPr spcFirstLastPara="1" wrap="square" lIns="60925" tIns="60925" rIns="60925"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70" name="Google Shape;770;p82"/>
          <p:cNvSpPr txBox="1">
            <a:spLocks noGrp="1"/>
          </p:cNvSpPr>
          <p:nvPr>
            <p:ph type="dt" idx="10"/>
          </p:nvPr>
        </p:nvSpPr>
        <p:spPr>
          <a:xfrm>
            <a:off x="6059679" y="4952333"/>
            <a:ext cx="2643525" cy="131175"/>
          </a:xfrm>
          <a:prstGeom prst="rect">
            <a:avLst/>
          </a:prstGeom>
          <a:noFill/>
          <a:ln>
            <a:noFill/>
          </a:ln>
        </p:spPr>
        <p:txBody>
          <a:bodyPr spcFirstLastPara="1" wrap="square" lIns="121900" tIns="60925" rIns="121900" bIns="60925" anchor="ctr" anchorCtr="0">
            <a:noAutofit/>
          </a:bodyPr>
          <a:lstStyle>
            <a:lvl1pPr marR="0" lvl="0" algn="r" rtl="0">
              <a:lnSpc>
                <a:spcPct val="100000"/>
              </a:lnSpc>
              <a:spcBef>
                <a:spcPts val="0"/>
              </a:spcBef>
              <a:spcAft>
                <a:spcPts val="0"/>
              </a:spcAft>
              <a:buClr>
                <a:srgbClr val="000000"/>
              </a:buClr>
              <a:buSzPts val="1900"/>
              <a:buFont typeface="Arial"/>
              <a:buNone/>
              <a:defRPr sz="825"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771"/>
        <p:cNvGrpSpPr/>
        <p:nvPr/>
      </p:nvGrpSpPr>
      <p:grpSpPr>
        <a:xfrm>
          <a:off x="0" y="0"/>
          <a:ext cx="0" cy="0"/>
          <a:chOff x="0" y="0"/>
          <a:chExt cx="0" cy="0"/>
        </a:xfrm>
      </p:grpSpPr>
      <p:sp>
        <p:nvSpPr>
          <p:cNvPr id="772" name="Google Shape;772;p83"/>
          <p:cNvSpPr txBox="1"/>
          <p:nvPr/>
        </p:nvSpPr>
        <p:spPr>
          <a:xfrm>
            <a:off x="481781" y="930651"/>
            <a:ext cx="6223725" cy="300030"/>
          </a:xfrm>
          <a:prstGeom prst="rect">
            <a:avLst/>
          </a:prstGeom>
          <a:noFill/>
          <a:ln>
            <a:noFill/>
          </a:ln>
        </p:spPr>
        <p:txBody>
          <a:bodyPr spcFirstLastPara="1" wrap="square" lIns="91425" tIns="45694" rIns="91425" bIns="45694"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773" name="Google Shape;773;p83"/>
          <p:cNvSpPr txBox="1">
            <a:spLocks noGrp="1"/>
          </p:cNvSpPr>
          <p:nvPr>
            <p:ph type="body" idx="1"/>
          </p:nvPr>
        </p:nvSpPr>
        <p:spPr>
          <a:xfrm>
            <a:off x="481781" y="212710"/>
            <a:ext cx="8370900" cy="591075"/>
          </a:xfrm>
          <a:prstGeom prst="rect">
            <a:avLst/>
          </a:prstGeom>
          <a:noFill/>
          <a:ln>
            <a:noFill/>
          </a:ln>
        </p:spPr>
        <p:txBody>
          <a:bodyPr spcFirstLastPara="1" wrap="square" lIns="0" tIns="0" rIns="0" bIns="60925" anchor="t" anchorCtr="0">
            <a:noAutofit/>
          </a:bodyPr>
          <a:lstStyle>
            <a:lvl1pPr marL="342900" lvl="0" indent="-171450" algn="l">
              <a:lnSpc>
                <a:spcPct val="90000"/>
              </a:lnSpc>
              <a:spcBef>
                <a:spcPts val="300"/>
              </a:spcBef>
              <a:spcAft>
                <a:spcPts val="0"/>
              </a:spcAft>
              <a:buClr>
                <a:schemeClr val="dk1"/>
              </a:buClr>
              <a:buSzPts val="3400"/>
              <a:buFont typeface="Calibri"/>
              <a:buNone/>
              <a:defRPr sz="2775" b="0">
                <a:solidFill>
                  <a:schemeClr val="dk1"/>
                </a:solidFill>
                <a:latin typeface="Calibri"/>
                <a:ea typeface="Calibri"/>
                <a:cs typeface="Calibri"/>
                <a:sym typeface="Calibri"/>
              </a:defRPr>
            </a:lvl1pPr>
            <a:lvl2pPr marL="685800" lvl="1" indent="-171450" algn="l">
              <a:lnSpc>
                <a:spcPct val="90000"/>
              </a:lnSpc>
              <a:spcBef>
                <a:spcPts val="300"/>
              </a:spcBef>
              <a:spcAft>
                <a:spcPts val="0"/>
              </a:spcAft>
              <a:buClr>
                <a:schemeClr val="dk1"/>
              </a:buClr>
              <a:buSzPts val="2800"/>
              <a:buFont typeface="Arial"/>
              <a:buNone/>
              <a:defRPr sz="2775" b="1">
                <a:solidFill>
                  <a:schemeClr val="dk1"/>
                </a:solidFill>
                <a:latin typeface="Arial"/>
                <a:ea typeface="Arial"/>
                <a:cs typeface="Arial"/>
                <a:sym typeface="Arial"/>
              </a:defRPr>
            </a:lvl2pPr>
            <a:lvl3pPr marL="1028700" lvl="2" indent="-171450" algn="l">
              <a:lnSpc>
                <a:spcPct val="90000"/>
              </a:lnSpc>
              <a:spcBef>
                <a:spcPts val="300"/>
              </a:spcBef>
              <a:spcAft>
                <a:spcPts val="0"/>
              </a:spcAft>
              <a:buClr>
                <a:schemeClr val="dk1"/>
              </a:buClr>
              <a:buSzPts val="3200"/>
              <a:buFont typeface="Arial"/>
              <a:buNone/>
              <a:defRPr sz="2775" b="1">
                <a:solidFill>
                  <a:schemeClr val="dk1"/>
                </a:solidFill>
                <a:latin typeface="Arial"/>
                <a:ea typeface="Arial"/>
                <a:cs typeface="Arial"/>
                <a:sym typeface="Arial"/>
              </a:defRPr>
            </a:lvl3pPr>
            <a:lvl4pPr marL="1371600" lvl="3" indent="-171450" algn="l">
              <a:lnSpc>
                <a:spcPct val="90000"/>
              </a:lnSpc>
              <a:spcBef>
                <a:spcPts val="300"/>
              </a:spcBef>
              <a:spcAft>
                <a:spcPts val="0"/>
              </a:spcAft>
              <a:buClr>
                <a:schemeClr val="dk1"/>
              </a:buClr>
              <a:buSzPts val="2800"/>
              <a:buFont typeface="Arial"/>
              <a:buNone/>
              <a:defRPr sz="2775" b="1">
                <a:solidFill>
                  <a:schemeClr val="dk1"/>
                </a:solidFill>
                <a:latin typeface="Arial"/>
                <a:ea typeface="Arial"/>
                <a:cs typeface="Arial"/>
                <a:sym typeface="Arial"/>
              </a:defRPr>
            </a:lvl4pPr>
            <a:lvl5pPr marL="1714500" lvl="4" indent="-171450" algn="l">
              <a:lnSpc>
                <a:spcPct val="90000"/>
              </a:lnSpc>
              <a:spcBef>
                <a:spcPts val="300"/>
              </a:spcBef>
              <a:spcAft>
                <a:spcPts val="0"/>
              </a:spcAft>
              <a:buClr>
                <a:schemeClr val="dk1"/>
              </a:buClr>
              <a:buSzPts val="3400"/>
              <a:buFont typeface="Arial"/>
              <a:buNone/>
              <a:defRPr sz="2775" b="1">
                <a:solidFill>
                  <a:schemeClr val="dk1"/>
                </a:solidFill>
                <a:latin typeface="Arial"/>
                <a:ea typeface="Arial"/>
                <a:cs typeface="Arial"/>
                <a:sym typeface="Arial"/>
              </a:defRPr>
            </a:lvl5pPr>
            <a:lvl6pPr marL="2057400" lvl="5" indent="-285750" algn="l">
              <a:lnSpc>
                <a:spcPct val="90000"/>
              </a:lnSpc>
              <a:spcBef>
                <a:spcPts val="525"/>
              </a:spcBef>
              <a:spcAft>
                <a:spcPts val="0"/>
              </a:spcAft>
              <a:buClr>
                <a:schemeClr val="dk1"/>
              </a:buClr>
              <a:buSzPts val="2400"/>
              <a:buChar char="•"/>
              <a:defRPr/>
            </a:lvl6pPr>
            <a:lvl7pPr marL="2400300" lvl="6" indent="-285750" algn="l">
              <a:lnSpc>
                <a:spcPct val="90000"/>
              </a:lnSpc>
              <a:spcBef>
                <a:spcPts val="525"/>
              </a:spcBef>
              <a:spcAft>
                <a:spcPts val="0"/>
              </a:spcAft>
              <a:buClr>
                <a:schemeClr val="dk1"/>
              </a:buClr>
              <a:buSzPts val="2400"/>
              <a:buChar char="•"/>
              <a:defRPr/>
            </a:lvl7pPr>
            <a:lvl8pPr marL="2743200" lvl="7" indent="-285750" algn="l">
              <a:lnSpc>
                <a:spcPct val="90000"/>
              </a:lnSpc>
              <a:spcBef>
                <a:spcPts val="525"/>
              </a:spcBef>
              <a:spcAft>
                <a:spcPts val="0"/>
              </a:spcAft>
              <a:buClr>
                <a:schemeClr val="dk1"/>
              </a:buClr>
              <a:buSzPts val="2400"/>
              <a:buChar char="•"/>
              <a:defRPr/>
            </a:lvl8pPr>
            <a:lvl9pPr marL="3086100" lvl="8" indent="-285750" algn="l">
              <a:lnSpc>
                <a:spcPct val="90000"/>
              </a:lnSpc>
              <a:spcBef>
                <a:spcPts val="525"/>
              </a:spcBef>
              <a:spcAft>
                <a:spcPts val="0"/>
              </a:spcAft>
              <a:buClr>
                <a:schemeClr val="dk1"/>
              </a:buClr>
              <a:buSzPts val="2400"/>
              <a:buChar char="•"/>
              <a:defRPr/>
            </a:lvl9pPr>
          </a:lstStyle>
          <a:p>
            <a:endParaRPr/>
          </a:p>
        </p:txBody>
      </p:sp>
      <p:sp>
        <p:nvSpPr>
          <p:cNvPr id="774" name="Google Shape;774;p83"/>
          <p:cNvSpPr txBox="1">
            <a:spLocks noGrp="1"/>
          </p:cNvSpPr>
          <p:nvPr>
            <p:ph type="body" idx="2"/>
          </p:nvPr>
        </p:nvSpPr>
        <p:spPr>
          <a:xfrm>
            <a:off x="481781" y="1829549"/>
            <a:ext cx="8370900" cy="2650275"/>
          </a:xfrm>
          <a:prstGeom prst="rect">
            <a:avLst/>
          </a:prstGeom>
          <a:noFill/>
          <a:ln>
            <a:noFill/>
          </a:ln>
        </p:spPr>
        <p:txBody>
          <a:bodyPr spcFirstLastPara="1" wrap="square" lIns="0" tIns="0" rIns="0" bIns="60925" anchor="t" anchorCtr="0">
            <a:noAutofit/>
          </a:bodyPr>
          <a:lstStyle>
            <a:lvl1pPr marL="342900" lvl="0" indent="-171450" algn="l">
              <a:lnSpc>
                <a:spcPct val="90000"/>
              </a:lnSpc>
              <a:spcBef>
                <a:spcPts val="300"/>
              </a:spcBef>
              <a:spcAft>
                <a:spcPts val="0"/>
              </a:spcAft>
              <a:buClr>
                <a:schemeClr val="dk1"/>
              </a:buClr>
              <a:buSzPts val="2200"/>
              <a:buFont typeface="Calibri"/>
              <a:buNone/>
              <a:defRPr sz="1800"/>
            </a:lvl1pPr>
            <a:lvl2pPr marL="685800" lvl="1" indent="-247650" algn="l">
              <a:lnSpc>
                <a:spcPct val="90000"/>
              </a:lnSpc>
              <a:spcBef>
                <a:spcPts val="300"/>
              </a:spcBef>
              <a:spcAft>
                <a:spcPts val="0"/>
              </a:spcAft>
              <a:buClr>
                <a:srgbClr val="9B9B9B"/>
              </a:buClr>
              <a:buSzPts val="1600"/>
              <a:buFont typeface="Calibri"/>
              <a:buChar char="■"/>
              <a:defRPr sz="1575"/>
            </a:lvl2pPr>
            <a:lvl3pPr marL="1028700" lvl="2" indent="-257175" algn="l">
              <a:lnSpc>
                <a:spcPct val="90000"/>
              </a:lnSpc>
              <a:spcBef>
                <a:spcPts val="300"/>
              </a:spcBef>
              <a:spcAft>
                <a:spcPts val="0"/>
              </a:spcAft>
              <a:buClr>
                <a:schemeClr val="dk1"/>
              </a:buClr>
              <a:buSzPts val="1800"/>
              <a:buFont typeface="Calibri"/>
              <a:buChar char="🞐"/>
              <a:defRPr sz="1575"/>
            </a:lvl3pPr>
            <a:lvl4pPr marL="1371600" lvl="3" indent="-247650" algn="l">
              <a:lnSpc>
                <a:spcPct val="90000"/>
              </a:lnSpc>
              <a:spcBef>
                <a:spcPts val="300"/>
              </a:spcBef>
              <a:spcAft>
                <a:spcPts val="0"/>
              </a:spcAft>
              <a:buClr>
                <a:schemeClr val="dk1"/>
              </a:buClr>
              <a:buSzPts val="1600"/>
              <a:buFont typeface="Calibri"/>
              <a:buChar char="■"/>
              <a:defRPr sz="1575"/>
            </a:lvl4pPr>
            <a:lvl5pPr marL="1714500" lvl="4" indent="-261938" algn="l">
              <a:lnSpc>
                <a:spcPct val="90000"/>
              </a:lnSpc>
              <a:spcBef>
                <a:spcPts val="300"/>
              </a:spcBef>
              <a:spcAft>
                <a:spcPts val="0"/>
              </a:spcAft>
              <a:buClr>
                <a:schemeClr val="dk1"/>
              </a:buClr>
              <a:buSzPts val="1900"/>
              <a:buFont typeface="Calibri"/>
              <a:buChar char="🞐"/>
              <a:defRPr sz="1575"/>
            </a:lvl5pPr>
            <a:lvl6pPr marL="2057400" lvl="5" indent="-285750" algn="l">
              <a:lnSpc>
                <a:spcPct val="90000"/>
              </a:lnSpc>
              <a:spcBef>
                <a:spcPts val="525"/>
              </a:spcBef>
              <a:spcAft>
                <a:spcPts val="0"/>
              </a:spcAft>
              <a:buClr>
                <a:schemeClr val="dk1"/>
              </a:buClr>
              <a:buSzPts val="2400"/>
              <a:buChar char="•"/>
              <a:defRPr/>
            </a:lvl6pPr>
            <a:lvl7pPr marL="2400300" lvl="6" indent="-285750" algn="l">
              <a:lnSpc>
                <a:spcPct val="90000"/>
              </a:lnSpc>
              <a:spcBef>
                <a:spcPts val="525"/>
              </a:spcBef>
              <a:spcAft>
                <a:spcPts val="0"/>
              </a:spcAft>
              <a:buClr>
                <a:schemeClr val="dk1"/>
              </a:buClr>
              <a:buSzPts val="2400"/>
              <a:buChar char="•"/>
              <a:defRPr/>
            </a:lvl7pPr>
            <a:lvl8pPr marL="2743200" lvl="7" indent="-285750" algn="l">
              <a:lnSpc>
                <a:spcPct val="90000"/>
              </a:lnSpc>
              <a:spcBef>
                <a:spcPts val="525"/>
              </a:spcBef>
              <a:spcAft>
                <a:spcPts val="0"/>
              </a:spcAft>
              <a:buClr>
                <a:schemeClr val="dk1"/>
              </a:buClr>
              <a:buSzPts val="2400"/>
              <a:buChar char="•"/>
              <a:defRPr/>
            </a:lvl8pPr>
            <a:lvl9pPr marL="3086100" lvl="8" indent="-285750" algn="l">
              <a:lnSpc>
                <a:spcPct val="90000"/>
              </a:lnSpc>
              <a:spcBef>
                <a:spcPts val="525"/>
              </a:spcBef>
              <a:spcAft>
                <a:spcPts val="0"/>
              </a:spcAft>
              <a:buClr>
                <a:schemeClr val="dk1"/>
              </a:buClr>
              <a:buSzPts val="2400"/>
              <a:buChar char="•"/>
              <a:defRPr/>
            </a:lvl9pPr>
          </a:lstStyle>
          <a:p>
            <a:endParaRPr/>
          </a:p>
        </p:txBody>
      </p:sp>
      <p:sp>
        <p:nvSpPr>
          <p:cNvPr id="775" name="Google Shape;775;p83"/>
          <p:cNvSpPr txBox="1">
            <a:spLocks noGrp="1"/>
          </p:cNvSpPr>
          <p:nvPr>
            <p:ph type="body" idx="3"/>
          </p:nvPr>
        </p:nvSpPr>
        <p:spPr>
          <a:xfrm>
            <a:off x="481781" y="1065987"/>
            <a:ext cx="8370900" cy="295200"/>
          </a:xfrm>
          <a:prstGeom prst="rect">
            <a:avLst/>
          </a:prstGeom>
          <a:noFill/>
          <a:ln>
            <a:noFill/>
          </a:ln>
        </p:spPr>
        <p:txBody>
          <a:bodyPr spcFirstLastPara="1" wrap="square" lIns="0" tIns="0" rIns="0" bIns="60925" anchor="t" anchorCtr="0">
            <a:noAutofit/>
          </a:bodyPr>
          <a:lstStyle>
            <a:lvl1pPr marL="342900" lvl="0" indent="-171450" algn="l">
              <a:lnSpc>
                <a:spcPct val="90000"/>
              </a:lnSpc>
              <a:spcBef>
                <a:spcPts val="300"/>
              </a:spcBef>
              <a:spcAft>
                <a:spcPts val="0"/>
              </a:spcAft>
              <a:buClr>
                <a:schemeClr val="dk1"/>
              </a:buClr>
              <a:buSzPts val="2400"/>
              <a:buFont typeface="Calibri"/>
              <a:buNone/>
              <a:defRPr sz="2025"/>
            </a:lvl1pPr>
            <a:lvl2pPr marL="685800" lvl="1" indent="-257175" algn="l">
              <a:lnSpc>
                <a:spcPct val="90000"/>
              </a:lnSpc>
              <a:spcBef>
                <a:spcPts val="300"/>
              </a:spcBef>
              <a:spcAft>
                <a:spcPts val="0"/>
              </a:spcAft>
              <a:buClr>
                <a:srgbClr val="9B9B9B"/>
              </a:buClr>
              <a:buSzPts val="1800"/>
              <a:buChar char="■"/>
              <a:defRPr/>
            </a:lvl2pPr>
            <a:lvl3pPr marL="1028700" lvl="2" indent="-266700" algn="l">
              <a:lnSpc>
                <a:spcPct val="90000"/>
              </a:lnSpc>
              <a:spcBef>
                <a:spcPts val="300"/>
              </a:spcBef>
              <a:spcAft>
                <a:spcPts val="0"/>
              </a:spcAft>
              <a:buClr>
                <a:schemeClr val="dk1"/>
              </a:buClr>
              <a:buSzPts val="2000"/>
              <a:buChar char="?"/>
              <a:defRPr/>
            </a:lvl3pPr>
            <a:lvl4pPr marL="1371600" lvl="3" indent="-257175" algn="l">
              <a:lnSpc>
                <a:spcPct val="90000"/>
              </a:lnSpc>
              <a:spcBef>
                <a:spcPts val="300"/>
              </a:spcBef>
              <a:spcAft>
                <a:spcPts val="0"/>
              </a:spcAft>
              <a:buClr>
                <a:schemeClr val="dk1"/>
              </a:buClr>
              <a:buSzPts val="1800"/>
              <a:buChar char="■"/>
              <a:defRPr/>
            </a:lvl4pPr>
            <a:lvl5pPr marL="1714500" lvl="4" indent="-276225" algn="l">
              <a:lnSpc>
                <a:spcPct val="90000"/>
              </a:lnSpc>
              <a:spcBef>
                <a:spcPts val="300"/>
              </a:spcBef>
              <a:spcAft>
                <a:spcPts val="0"/>
              </a:spcAft>
              <a:buClr>
                <a:schemeClr val="dk1"/>
              </a:buClr>
              <a:buSzPts val="2200"/>
              <a:buChar char="?"/>
              <a:defRPr/>
            </a:lvl5pPr>
            <a:lvl6pPr marL="2057400" lvl="5" indent="-285750" algn="l">
              <a:lnSpc>
                <a:spcPct val="90000"/>
              </a:lnSpc>
              <a:spcBef>
                <a:spcPts val="525"/>
              </a:spcBef>
              <a:spcAft>
                <a:spcPts val="0"/>
              </a:spcAft>
              <a:buClr>
                <a:schemeClr val="dk1"/>
              </a:buClr>
              <a:buSzPts val="2400"/>
              <a:buChar char="•"/>
              <a:defRPr/>
            </a:lvl6pPr>
            <a:lvl7pPr marL="2400300" lvl="6" indent="-285750" algn="l">
              <a:lnSpc>
                <a:spcPct val="90000"/>
              </a:lnSpc>
              <a:spcBef>
                <a:spcPts val="525"/>
              </a:spcBef>
              <a:spcAft>
                <a:spcPts val="0"/>
              </a:spcAft>
              <a:buClr>
                <a:schemeClr val="dk1"/>
              </a:buClr>
              <a:buSzPts val="2400"/>
              <a:buChar char="•"/>
              <a:defRPr/>
            </a:lvl7pPr>
            <a:lvl8pPr marL="2743200" lvl="7" indent="-285750" algn="l">
              <a:lnSpc>
                <a:spcPct val="90000"/>
              </a:lnSpc>
              <a:spcBef>
                <a:spcPts val="525"/>
              </a:spcBef>
              <a:spcAft>
                <a:spcPts val="0"/>
              </a:spcAft>
              <a:buClr>
                <a:schemeClr val="dk1"/>
              </a:buClr>
              <a:buSzPts val="2400"/>
              <a:buChar char="•"/>
              <a:defRPr/>
            </a:lvl8pPr>
            <a:lvl9pPr marL="3086100" lvl="8" indent="-285750" algn="l">
              <a:lnSpc>
                <a:spcPct val="90000"/>
              </a:lnSpc>
              <a:spcBef>
                <a:spcPts val="525"/>
              </a:spcBef>
              <a:spcAft>
                <a:spcPts val="0"/>
              </a:spcAft>
              <a:buClr>
                <a:schemeClr val="dk1"/>
              </a:buClr>
              <a:buSzPts val="2400"/>
              <a:buChar char="•"/>
              <a:defRPr/>
            </a:lvl9pPr>
          </a:lstStyle>
          <a:p>
            <a:endParaRPr/>
          </a:p>
        </p:txBody>
      </p:sp>
      <p:sp>
        <p:nvSpPr>
          <p:cNvPr id="776" name="Google Shape;776;p83"/>
          <p:cNvSpPr/>
          <p:nvPr/>
        </p:nvSpPr>
        <p:spPr>
          <a:xfrm>
            <a:off x="1" y="0"/>
            <a:ext cx="179325" cy="5143500"/>
          </a:xfrm>
          <a:prstGeom prst="rect">
            <a:avLst/>
          </a:prstGeom>
          <a:solidFill>
            <a:srgbClr val="FFEB00"/>
          </a:solidFill>
          <a:ln>
            <a:noFill/>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44-contact">
    <p:spTree>
      <p:nvGrpSpPr>
        <p:cNvPr id="1" name=""/>
        <p:cNvGrpSpPr/>
        <p:nvPr/>
      </p:nvGrpSpPr>
      <p:grpSpPr>
        <a:xfrm>
          <a:off x="0" y="0"/>
          <a:ext cx="0" cy="0"/>
          <a:chOff x="0" y="0"/>
          <a:chExt cx="0" cy="0"/>
        </a:xfrm>
      </p:grpSpPr>
      <p:pic>
        <p:nvPicPr>
          <p:cNvPr id="14" name="Afbeelding 13" descr="Afbeelding met gebouw, persoon, buiten&#10;&#10;Automatisch gegenereerde beschrijving">
            <a:extLst>
              <a:ext uri="{FF2B5EF4-FFF2-40B4-BE49-F238E27FC236}">
                <a16:creationId xmlns:a16="http://schemas.microsoft.com/office/drawing/2014/main" id="{C3262B1C-C556-488D-BFC5-1304947483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1768"/>
          <a:stretch/>
        </p:blipFill>
        <p:spPr>
          <a:xfrm>
            <a:off x="5493258" y="968783"/>
            <a:ext cx="3653852" cy="4181873"/>
          </a:xfrm>
          <a:prstGeom prst="rect">
            <a:avLst/>
          </a:prstGeom>
        </p:spPr>
      </p:pic>
      <p:sp>
        <p:nvSpPr>
          <p:cNvPr id="5" name="Vrije vorm: vorm 4">
            <a:extLst>
              <a:ext uri="{FF2B5EF4-FFF2-40B4-BE49-F238E27FC236}">
                <a16:creationId xmlns:a16="http://schemas.microsoft.com/office/drawing/2014/main" id="{67A4E095-02BF-4E7C-9EA9-1A16A8CB5EA4}"/>
              </a:ext>
            </a:extLst>
          </p:cNvPr>
          <p:cNvSpPr/>
          <p:nvPr/>
        </p:nvSpPr>
        <p:spPr>
          <a:xfrm>
            <a:off x="0" y="0"/>
            <a:ext cx="8623430" cy="5142694"/>
          </a:xfrm>
          <a:custGeom>
            <a:avLst/>
            <a:gdLst>
              <a:gd name="connsiteX0" fmla="*/ 0 w 11497906"/>
              <a:gd name="connsiteY0" fmla="*/ 0 h 6856925"/>
              <a:gd name="connsiteX1" fmla="*/ 11497906 w 11497906"/>
              <a:gd name="connsiteY1" fmla="*/ 0 h 6856925"/>
              <a:gd name="connsiteX2" fmla="*/ 7989245 w 11497906"/>
              <a:gd name="connsiteY2" fmla="*/ 6856926 h 6856925"/>
              <a:gd name="connsiteX3" fmla="*/ 0 w 11497906"/>
              <a:gd name="connsiteY3" fmla="*/ 6856926 h 6856925"/>
            </a:gdLst>
            <a:ahLst/>
            <a:cxnLst>
              <a:cxn ang="0">
                <a:pos x="connsiteX0" y="connsiteY0"/>
              </a:cxn>
              <a:cxn ang="0">
                <a:pos x="connsiteX1" y="connsiteY1"/>
              </a:cxn>
              <a:cxn ang="0">
                <a:pos x="connsiteX2" y="connsiteY2"/>
              </a:cxn>
              <a:cxn ang="0">
                <a:pos x="connsiteX3" y="connsiteY3"/>
              </a:cxn>
            </a:cxnLst>
            <a:rect l="l" t="t" r="r" b="b"/>
            <a:pathLst>
              <a:path w="11497906" h="6856925">
                <a:moveTo>
                  <a:pt x="0" y="0"/>
                </a:moveTo>
                <a:lnTo>
                  <a:pt x="11497906" y="0"/>
                </a:lnTo>
                <a:lnTo>
                  <a:pt x="7989245" y="6856926"/>
                </a:lnTo>
                <a:lnTo>
                  <a:pt x="0" y="6856926"/>
                </a:lnTo>
                <a:close/>
              </a:path>
            </a:pathLst>
          </a:custGeom>
          <a:solidFill>
            <a:srgbClr val="FFFFFF"/>
          </a:solidFill>
          <a:ln w="9547" cap="flat">
            <a:noFill/>
            <a:prstDash val="solid"/>
            <a:miter/>
          </a:ln>
        </p:spPr>
        <p:txBody>
          <a:bodyPr rtlCol="0" anchor="ctr"/>
          <a:lstStyle/>
          <a:p>
            <a:endParaRPr lang="nl-BE" sz="825"/>
          </a:p>
        </p:txBody>
      </p:sp>
      <p:sp>
        <p:nvSpPr>
          <p:cNvPr id="6" name="Vrije vorm: vorm 5">
            <a:extLst>
              <a:ext uri="{FF2B5EF4-FFF2-40B4-BE49-F238E27FC236}">
                <a16:creationId xmlns:a16="http://schemas.microsoft.com/office/drawing/2014/main" id="{53FA68D5-32DF-4770-B729-9E69BF1D15C4}"/>
              </a:ext>
            </a:extLst>
          </p:cNvPr>
          <p:cNvSpPr/>
          <p:nvPr/>
        </p:nvSpPr>
        <p:spPr>
          <a:xfrm>
            <a:off x="2990238" y="0"/>
            <a:ext cx="5633191" cy="1079808"/>
          </a:xfrm>
          <a:custGeom>
            <a:avLst/>
            <a:gdLst>
              <a:gd name="connsiteX0" fmla="*/ 6774818 w 7510921"/>
              <a:gd name="connsiteY0" fmla="*/ 1439744 h 1439744"/>
              <a:gd name="connsiteX1" fmla="*/ 7510922 w 7510921"/>
              <a:gd name="connsiteY1" fmla="*/ 0 h 1439744"/>
              <a:gd name="connsiteX2" fmla="*/ 1346180 w 7510921"/>
              <a:gd name="connsiteY2" fmla="*/ 0 h 1439744"/>
              <a:gd name="connsiteX3" fmla="*/ 0 w 7510921"/>
              <a:gd name="connsiteY3" fmla="*/ 0 h 1439744"/>
            </a:gdLst>
            <a:ahLst/>
            <a:cxnLst>
              <a:cxn ang="0">
                <a:pos x="connsiteX0" y="connsiteY0"/>
              </a:cxn>
              <a:cxn ang="0">
                <a:pos x="connsiteX1" y="connsiteY1"/>
              </a:cxn>
              <a:cxn ang="0">
                <a:pos x="connsiteX2" y="connsiteY2"/>
              </a:cxn>
              <a:cxn ang="0">
                <a:pos x="connsiteX3" y="connsiteY3"/>
              </a:cxn>
            </a:cxnLst>
            <a:rect l="l" t="t" r="r" b="b"/>
            <a:pathLst>
              <a:path w="7510921" h="1439744">
                <a:moveTo>
                  <a:pt x="6774818" y="1439744"/>
                </a:moveTo>
                <a:lnTo>
                  <a:pt x="7510922" y="0"/>
                </a:lnTo>
                <a:lnTo>
                  <a:pt x="1346180" y="0"/>
                </a:lnTo>
                <a:lnTo>
                  <a:pt x="0" y="0"/>
                </a:lnTo>
                <a:close/>
              </a:path>
            </a:pathLst>
          </a:custGeom>
          <a:solidFill>
            <a:srgbClr val="FFEB00"/>
          </a:solidFill>
          <a:ln w="9547" cap="flat">
            <a:noFill/>
            <a:prstDash val="solid"/>
            <a:miter/>
          </a:ln>
        </p:spPr>
        <p:txBody>
          <a:bodyPr rtlCol="0" anchor="ctr"/>
          <a:lstStyle/>
          <a:p>
            <a:endParaRPr lang="nl-BE" sz="825"/>
          </a:p>
        </p:txBody>
      </p:sp>
      <p:grpSp>
        <p:nvGrpSpPr>
          <p:cNvPr id="10" name="Graphic 8">
            <a:extLst>
              <a:ext uri="{FF2B5EF4-FFF2-40B4-BE49-F238E27FC236}">
                <a16:creationId xmlns:a16="http://schemas.microsoft.com/office/drawing/2014/main" id="{E9E0BD30-1D27-4C5E-A861-D519234E62AB}"/>
              </a:ext>
            </a:extLst>
          </p:cNvPr>
          <p:cNvGrpSpPr/>
          <p:nvPr/>
        </p:nvGrpSpPr>
        <p:grpSpPr>
          <a:xfrm>
            <a:off x="8071352" y="0"/>
            <a:ext cx="1071216" cy="1307513"/>
            <a:chOff x="10761802" y="0"/>
            <a:chExt cx="1428288" cy="1743350"/>
          </a:xfrm>
          <a:solidFill>
            <a:srgbClr val="F5F5ED"/>
          </a:solidFill>
        </p:grpSpPr>
        <p:sp>
          <p:nvSpPr>
            <p:cNvPr id="11" name="Vrije vorm: vorm 10">
              <a:extLst>
                <a:ext uri="{FF2B5EF4-FFF2-40B4-BE49-F238E27FC236}">
                  <a16:creationId xmlns:a16="http://schemas.microsoft.com/office/drawing/2014/main" id="{9D92A671-EF7E-4D1E-BF6C-43ABC775CD67}"/>
                </a:ext>
              </a:extLst>
            </p:cNvPr>
            <p:cNvSpPr/>
            <p:nvPr/>
          </p:nvSpPr>
          <p:spPr>
            <a:xfrm>
              <a:off x="11571420" y="1612551"/>
              <a:ext cx="618670" cy="130799"/>
            </a:xfrm>
            <a:custGeom>
              <a:avLst/>
              <a:gdLst>
                <a:gd name="connsiteX0" fmla="*/ 618671 w 618670"/>
                <a:gd name="connsiteY0" fmla="*/ 130799 h 130799"/>
                <a:gd name="connsiteX1" fmla="*/ 0 w 618670"/>
                <a:gd name="connsiteY1" fmla="*/ 0 h 130799"/>
                <a:gd name="connsiteX2" fmla="*/ 618671 w 618670"/>
                <a:gd name="connsiteY2" fmla="*/ 130799 h 130799"/>
              </a:gdLst>
              <a:ahLst/>
              <a:cxnLst>
                <a:cxn ang="0">
                  <a:pos x="connsiteX0" y="connsiteY0"/>
                </a:cxn>
                <a:cxn ang="0">
                  <a:pos x="connsiteX1" y="connsiteY1"/>
                </a:cxn>
                <a:cxn ang="0">
                  <a:pos x="connsiteX2" y="connsiteY2"/>
                </a:cxn>
              </a:cxnLst>
              <a:rect l="l" t="t" r="r" b="b"/>
              <a:pathLst>
                <a:path w="618670" h="130799">
                  <a:moveTo>
                    <a:pt x="618671" y="130799"/>
                  </a:moveTo>
                  <a:lnTo>
                    <a:pt x="0" y="0"/>
                  </a:lnTo>
                  <a:lnTo>
                    <a:pt x="618671" y="130799"/>
                  </a:lnTo>
                  <a:close/>
                </a:path>
              </a:pathLst>
            </a:custGeom>
            <a:solidFill>
              <a:srgbClr val="F5F5ED"/>
            </a:solidFill>
            <a:ln w="9547" cap="flat">
              <a:noFill/>
              <a:prstDash val="solid"/>
              <a:miter/>
            </a:ln>
          </p:spPr>
          <p:txBody>
            <a:bodyPr rtlCol="0" anchor="ctr"/>
            <a:lstStyle/>
            <a:p>
              <a:endParaRPr lang="nl-BE" sz="825"/>
            </a:p>
          </p:txBody>
        </p:sp>
        <p:sp>
          <p:nvSpPr>
            <p:cNvPr id="12" name="Vrije vorm: vorm 11">
              <a:extLst>
                <a:ext uri="{FF2B5EF4-FFF2-40B4-BE49-F238E27FC236}">
                  <a16:creationId xmlns:a16="http://schemas.microsoft.com/office/drawing/2014/main" id="{24C8A85A-8BD5-4608-8A62-8C35E60CDF8E}"/>
                </a:ext>
              </a:extLst>
            </p:cNvPr>
            <p:cNvSpPr/>
            <p:nvPr/>
          </p:nvSpPr>
          <p:spPr>
            <a:xfrm>
              <a:off x="10761802" y="0"/>
              <a:ext cx="1428288" cy="1743350"/>
            </a:xfrm>
            <a:custGeom>
              <a:avLst/>
              <a:gdLst>
                <a:gd name="connsiteX0" fmla="*/ 1428289 w 1428288"/>
                <a:gd name="connsiteY0" fmla="*/ 0 h 1743350"/>
                <a:gd name="connsiteX1" fmla="*/ 736104 w 1428288"/>
                <a:gd name="connsiteY1" fmla="*/ 0 h 1743350"/>
                <a:gd name="connsiteX2" fmla="*/ 0 w 1428288"/>
                <a:gd name="connsiteY2" fmla="*/ 1439744 h 1743350"/>
                <a:gd name="connsiteX3" fmla="*/ 809618 w 1428288"/>
                <a:gd name="connsiteY3" fmla="*/ 1612552 h 1743350"/>
                <a:gd name="connsiteX4" fmla="*/ 1428289 w 1428288"/>
                <a:gd name="connsiteY4" fmla="*/ 1743351 h 17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88" h="1743350">
                  <a:moveTo>
                    <a:pt x="1428289" y="0"/>
                  </a:moveTo>
                  <a:lnTo>
                    <a:pt x="736104" y="0"/>
                  </a:lnTo>
                  <a:lnTo>
                    <a:pt x="0" y="1439744"/>
                  </a:lnTo>
                  <a:lnTo>
                    <a:pt x="809618" y="1612552"/>
                  </a:lnTo>
                  <a:lnTo>
                    <a:pt x="1428289" y="1743351"/>
                  </a:lnTo>
                  <a:close/>
                </a:path>
              </a:pathLst>
            </a:custGeom>
            <a:solidFill>
              <a:srgbClr val="F5F5ED"/>
            </a:solidFill>
            <a:ln w="9547" cap="flat">
              <a:noFill/>
              <a:prstDash val="solid"/>
              <a:miter/>
            </a:ln>
          </p:spPr>
          <p:txBody>
            <a:bodyPr rtlCol="0" anchor="ctr"/>
            <a:lstStyle/>
            <a:p>
              <a:endParaRPr lang="nl-BE" sz="825"/>
            </a:p>
          </p:txBody>
        </p:sp>
      </p:grpSp>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40544" y="1392153"/>
            <a:ext cx="4714850" cy="810772"/>
          </a:xfrm>
          <a:noFill/>
        </p:spPr>
        <p:txBody>
          <a:bodyPr lIns="0" tIns="0" anchor="ctr" anchorCtr="0">
            <a:normAutofit/>
          </a:bodyPr>
          <a:lstStyle>
            <a:lvl1pPr algn="l">
              <a:defRPr sz="27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40544" y="2793792"/>
            <a:ext cx="4714850" cy="152620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8" name="Rechte verbindingslijn 7">
            <a:extLst>
              <a:ext uri="{FF2B5EF4-FFF2-40B4-BE49-F238E27FC236}">
                <a16:creationId xmlns:a16="http://schemas.microsoft.com/office/drawing/2014/main" id="{0F0503B9-1B56-4529-B1D3-9550C803D3A4}"/>
              </a:ext>
            </a:extLst>
          </p:cNvPr>
          <p:cNvCxnSpPr/>
          <p:nvPr userDrawn="1"/>
        </p:nvCxnSpPr>
        <p:spPr>
          <a:xfrm>
            <a:off x="540544" y="1080000"/>
            <a:ext cx="675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1033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_01">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A4EC494-77F5-4DAF-B3E7-59FCED70AD19}"/>
              </a:ext>
            </a:extLst>
          </p:cNvPr>
          <p:cNvPicPr>
            <a:picLocks noChangeAspect="1"/>
          </p:cNvPicPr>
          <p:nvPr userDrawn="1"/>
        </p:nvPicPr>
        <p:blipFill>
          <a:blip r:embed="rId2"/>
          <a:stretch>
            <a:fillRect/>
          </a:stretch>
        </p:blipFill>
        <p:spPr>
          <a:xfrm>
            <a:off x="3660887" y="216522"/>
            <a:ext cx="5191125" cy="4704229"/>
          </a:xfrm>
          <a:prstGeom prst="rect">
            <a:avLst/>
          </a:prstGeom>
        </p:spPr>
      </p:pic>
      <p:sp>
        <p:nvSpPr>
          <p:cNvPr id="8" name="Rectangle 1">
            <a:extLst>
              <a:ext uri="{FF2B5EF4-FFF2-40B4-BE49-F238E27FC236}">
                <a16:creationId xmlns:a16="http://schemas.microsoft.com/office/drawing/2014/main" id="{B4B57259-B130-4715-8869-2B01595DCFF1}"/>
              </a:ext>
            </a:extLst>
          </p:cNvPr>
          <p:cNvSpPr/>
          <p:nvPr userDrawn="1"/>
        </p:nvSpPr>
        <p:spPr>
          <a:xfrm>
            <a:off x="288003" y="213789"/>
            <a:ext cx="5890214" cy="4706962"/>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68474" y="999381"/>
            <a:ext cx="4392008" cy="2386583"/>
          </a:xfrm>
          <a:prstGeom prst="rect">
            <a:avLst/>
          </a:prstGeom>
        </p:spPr>
        <p:txBody>
          <a:bodyPr anchor="ctr" anchorCtr="0">
            <a:normAutofit/>
          </a:bodyPr>
          <a:lstStyle>
            <a:lvl1pPr algn="l">
              <a:defRPr sz="2700" b="1">
                <a:solidFill>
                  <a:schemeClr val="accent2"/>
                </a:solidFill>
              </a:defRPr>
            </a:lvl1pPr>
          </a:lstStyle>
          <a:p>
            <a:r>
              <a:rPr lang="nl-NL"/>
              <a:t>Titel</a:t>
            </a:r>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8474" y="3735788"/>
            <a:ext cx="4032513" cy="1014986"/>
          </a:xfrm>
          <a:prstGeom prst="rect">
            <a:avLst/>
          </a:prstGeom>
        </p:spPr>
      </p:pic>
    </p:spTree>
    <p:extLst>
      <p:ext uri="{BB962C8B-B14F-4D97-AF65-F5344CB8AC3E}">
        <p14:creationId xmlns:p14="http://schemas.microsoft.com/office/powerpoint/2010/main" val="2943536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_02">
    <p:spTree>
      <p:nvGrpSpPr>
        <p:cNvPr id="1" name=""/>
        <p:cNvGrpSpPr/>
        <p:nvPr/>
      </p:nvGrpSpPr>
      <p:grpSpPr>
        <a:xfrm>
          <a:off x="0" y="0"/>
          <a:ext cx="0" cy="0"/>
          <a:chOff x="0" y="0"/>
          <a:chExt cx="0" cy="0"/>
        </a:xfrm>
      </p:grpSpPr>
      <p:sp>
        <p:nvSpPr>
          <p:cNvPr id="13" name="Tijdelijke aanduiding voor afbeelding 4">
            <a:extLst>
              <a:ext uri="{FF2B5EF4-FFF2-40B4-BE49-F238E27FC236}">
                <a16:creationId xmlns:a16="http://schemas.microsoft.com/office/drawing/2014/main" id="{D0070247-31EC-481E-BCD1-E25C913DB94B}"/>
              </a:ext>
            </a:extLst>
          </p:cNvPr>
          <p:cNvSpPr>
            <a:spLocks noGrp="1"/>
          </p:cNvSpPr>
          <p:nvPr>
            <p:ph type="pic" sz="quarter" idx="10" hasCustomPrompt="1"/>
          </p:nvPr>
        </p:nvSpPr>
        <p:spPr>
          <a:xfrm>
            <a:off x="4337891" y="213789"/>
            <a:ext cx="4514121" cy="4706963"/>
          </a:xfrm>
          <a:custGeom>
            <a:avLst/>
            <a:gdLst>
              <a:gd name="connsiteX0" fmla="*/ 0 w 8568000"/>
              <a:gd name="connsiteY0" fmla="*/ 0 h 4698000"/>
              <a:gd name="connsiteX1" fmla="*/ 8568000 w 8568000"/>
              <a:gd name="connsiteY1" fmla="*/ 0 h 4698000"/>
              <a:gd name="connsiteX2" fmla="*/ 8568000 w 8568000"/>
              <a:gd name="connsiteY2" fmla="*/ 4698000 h 4698000"/>
              <a:gd name="connsiteX3" fmla="*/ 0 w 8568000"/>
              <a:gd name="connsiteY3" fmla="*/ 4698000 h 4698000"/>
              <a:gd name="connsiteX4" fmla="*/ 0 w 8568000"/>
              <a:gd name="connsiteY4" fmla="*/ 0 h 4698000"/>
              <a:gd name="connsiteX0" fmla="*/ 4259484 w 8568000"/>
              <a:gd name="connsiteY0" fmla="*/ 0 h 4698000"/>
              <a:gd name="connsiteX1" fmla="*/ 8568000 w 8568000"/>
              <a:gd name="connsiteY1" fmla="*/ 0 h 4698000"/>
              <a:gd name="connsiteX2" fmla="*/ 8568000 w 8568000"/>
              <a:gd name="connsiteY2" fmla="*/ 4698000 h 4698000"/>
              <a:gd name="connsiteX3" fmla="*/ 0 w 8568000"/>
              <a:gd name="connsiteY3" fmla="*/ 4698000 h 4698000"/>
              <a:gd name="connsiteX4" fmla="*/ 4259484 w 8568000"/>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82501 w 4308516"/>
              <a:gd name="connsiteY3" fmla="*/ 4698000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82501 w 4308516"/>
              <a:gd name="connsiteY3" fmla="*/ 4698000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827472 w 4308516"/>
              <a:gd name="connsiteY3" fmla="*/ 4608059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67511 w 4308516"/>
              <a:gd name="connsiteY3" fmla="*/ 4675514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75006 w 4308516"/>
              <a:gd name="connsiteY3" fmla="*/ 4690505 h 4698000"/>
              <a:gd name="connsiteX4" fmla="*/ 0 w 4308516"/>
              <a:gd name="connsiteY4" fmla="*/ 0 h 4698000"/>
              <a:gd name="connsiteX0" fmla="*/ 0 w 4316011"/>
              <a:gd name="connsiteY0" fmla="*/ 7495 h 4698000"/>
              <a:gd name="connsiteX1" fmla="*/ 4316011 w 4316011"/>
              <a:gd name="connsiteY1" fmla="*/ 0 h 4698000"/>
              <a:gd name="connsiteX2" fmla="*/ 4316011 w 4316011"/>
              <a:gd name="connsiteY2" fmla="*/ 4698000 h 4698000"/>
              <a:gd name="connsiteX3" fmla="*/ 1782501 w 4316011"/>
              <a:gd name="connsiteY3" fmla="*/ 4690505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789996 w 4316011"/>
              <a:gd name="connsiteY3" fmla="*/ 4698000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789996 w 4316011"/>
              <a:gd name="connsiteY3" fmla="*/ 4698000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609021 w 4316011"/>
              <a:gd name="connsiteY3" fmla="*/ 4698000 h 4698000"/>
              <a:gd name="connsiteX4" fmla="*/ 0 w 4316011"/>
              <a:gd name="connsiteY4" fmla="*/ 7495 h 4698000"/>
              <a:gd name="connsiteX0" fmla="*/ 0 w 4316011"/>
              <a:gd name="connsiteY0" fmla="*/ 0 h 4690505"/>
              <a:gd name="connsiteX1" fmla="*/ 4311249 w 4316011"/>
              <a:gd name="connsiteY1" fmla="*/ 6792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0 h 4690505"/>
              <a:gd name="connsiteX1" fmla="*/ 4311249 w 4316011"/>
              <a:gd name="connsiteY1" fmla="*/ 6792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0 h 4690505"/>
              <a:gd name="connsiteX1" fmla="*/ 4311249 w 4316011"/>
              <a:gd name="connsiteY1" fmla="*/ 16317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2733 h 4693238"/>
              <a:gd name="connsiteX1" fmla="*/ 4311249 w 4316011"/>
              <a:gd name="connsiteY1" fmla="*/ 0 h 4693238"/>
              <a:gd name="connsiteX2" fmla="*/ 4316011 w 4316011"/>
              <a:gd name="connsiteY2" fmla="*/ 4693238 h 4693238"/>
              <a:gd name="connsiteX3" fmla="*/ 1609021 w 4316011"/>
              <a:gd name="connsiteY3" fmla="*/ 4693238 h 4693238"/>
              <a:gd name="connsiteX4" fmla="*/ 0 w 4316011"/>
              <a:gd name="connsiteY4" fmla="*/ 2733 h 4693238"/>
              <a:gd name="connsiteX0" fmla="*/ 0 w 4320774"/>
              <a:gd name="connsiteY0" fmla="*/ 2733 h 4693238"/>
              <a:gd name="connsiteX1" fmla="*/ 4316012 w 4320774"/>
              <a:gd name="connsiteY1" fmla="*/ 0 h 4693238"/>
              <a:gd name="connsiteX2" fmla="*/ 4320774 w 4320774"/>
              <a:gd name="connsiteY2" fmla="*/ 4693238 h 4693238"/>
              <a:gd name="connsiteX3" fmla="*/ 1613784 w 4320774"/>
              <a:gd name="connsiteY3" fmla="*/ 4693238 h 4693238"/>
              <a:gd name="connsiteX4" fmla="*/ 0 w 4320774"/>
              <a:gd name="connsiteY4" fmla="*/ 2733 h 4693238"/>
              <a:gd name="connsiteX0" fmla="*/ 0 w 4339824"/>
              <a:gd name="connsiteY0" fmla="*/ 0 h 4738130"/>
              <a:gd name="connsiteX1" fmla="*/ 4335062 w 4339824"/>
              <a:gd name="connsiteY1" fmla="*/ 44892 h 4738130"/>
              <a:gd name="connsiteX2" fmla="*/ 4339824 w 4339824"/>
              <a:gd name="connsiteY2" fmla="*/ 4738130 h 4738130"/>
              <a:gd name="connsiteX3" fmla="*/ 1632834 w 4339824"/>
              <a:gd name="connsiteY3" fmla="*/ 4738130 h 4738130"/>
              <a:gd name="connsiteX4" fmla="*/ 0 w 4339824"/>
              <a:gd name="connsiteY4" fmla="*/ 0 h 4738130"/>
              <a:gd name="connsiteX0" fmla="*/ 0 w 4320774"/>
              <a:gd name="connsiteY0" fmla="*/ 0 h 4695267"/>
              <a:gd name="connsiteX1" fmla="*/ 4316012 w 4320774"/>
              <a:gd name="connsiteY1" fmla="*/ 2029 h 4695267"/>
              <a:gd name="connsiteX2" fmla="*/ 4320774 w 4320774"/>
              <a:gd name="connsiteY2" fmla="*/ 4695267 h 4695267"/>
              <a:gd name="connsiteX3" fmla="*/ 1613784 w 4320774"/>
              <a:gd name="connsiteY3" fmla="*/ 4695267 h 4695267"/>
              <a:gd name="connsiteX4" fmla="*/ 0 w 4320774"/>
              <a:gd name="connsiteY4" fmla="*/ 0 h 4695267"/>
              <a:gd name="connsiteX0" fmla="*/ 0 w 4320774"/>
              <a:gd name="connsiteY0" fmla="*/ 0 h 4695267"/>
              <a:gd name="connsiteX1" fmla="*/ 4316012 w 4320774"/>
              <a:gd name="connsiteY1" fmla="*/ 2029 h 4695267"/>
              <a:gd name="connsiteX2" fmla="*/ 4320774 w 4320774"/>
              <a:gd name="connsiteY2" fmla="*/ 4695267 h 4695267"/>
              <a:gd name="connsiteX3" fmla="*/ 1609021 w 4320774"/>
              <a:gd name="connsiteY3" fmla="*/ 4695267 h 4695267"/>
              <a:gd name="connsiteX4" fmla="*/ 0 w 4320774"/>
              <a:gd name="connsiteY4" fmla="*/ 0 h 4695267"/>
              <a:gd name="connsiteX0" fmla="*/ 0 w 4320774"/>
              <a:gd name="connsiteY0" fmla="*/ 0 h 4695267"/>
              <a:gd name="connsiteX1" fmla="*/ 4316012 w 4320774"/>
              <a:gd name="connsiteY1" fmla="*/ 2029 h 4695267"/>
              <a:gd name="connsiteX2" fmla="*/ 4320774 w 4320774"/>
              <a:gd name="connsiteY2" fmla="*/ 4695267 h 4695267"/>
              <a:gd name="connsiteX3" fmla="*/ 1604259 w 4320774"/>
              <a:gd name="connsiteY3" fmla="*/ 4695267 h 4695267"/>
              <a:gd name="connsiteX4" fmla="*/ 0 w 4320774"/>
              <a:gd name="connsiteY4" fmla="*/ 0 h 469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74" h="4695267">
                <a:moveTo>
                  <a:pt x="0" y="0"/>
                </a:moveTo>
                <a:lnTo>
                  <a:pt x="4316012" y="2029"/>
                </a:lnTo>
                <a:cubicBezTo>
                  <a:pt x="4317599" y="1563267"/>
                  <a:pt x="4319187" y="3134029"/>
                  <a:pt x="4320774" y="4695267"/>
                </a:cubicBezTo>
                <a:lnTo>
                  <a:pt x="1604259" y="4695267"/>
                </a:lnTo>
                <a:lnTo>
                  <a:pt x="0" y="0"/>
                </a:lnTo>
                <a:close/>
              </a:path>
            </a:pathLst>
          </a:custGeom>
        </p:spPr>
        <p:txBody>
          <a:bodyPr anchor="ct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8" name="Rectangle 1">
            <a:extLst>
              <a:ext uri="{FF2B5EF4-FFF2-40B4-BE49-F238E27FC236}">
                <a16:creationId xmlns:a16="http://schemas.microsoft.com/office/drawing/2014/main" id="{B4B57259-B130-4715-8869-2B01595DCFF1}"/>
              </a:ext>
            </a:extLst>
          </p:cNvPr>
          <p:cNvSpPr/>
          <p:nvPr userDrawn="1"/>
        </p:nvSpPr>
        <p:spPr>
          <a:xfrm>
            <a:off x="288003" y="213789"/>
            <a:ext cx="5890214" cy="4706962"/>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el 1">
            <a:extLst>
              <a:ext uri="{FF2B5EF4-FFF2-40B4-BE49-F238E27FC236}">
                <a16:creationId xmlns:a16="http://schemas.microsoft.com/office/drawing/2014/main" id="{42FB9B57-60AB-4091-A068-04A70B78C6BC}"/>
              </a:ext>
            </a:extLst>
          </p:cNvPr>
          <p:cNvSpPr>
            <a:spLocks noGrp="1"/>
          </p:cNvSpPr>
          <p:nvPr>
            <p:ph type="ctrTitle" hasCustomPrompt="1"/>
          </p:nvPr>
        </p:nvSpPr>
        <p:spPr>
          <a:xfrm>
            <a:off x="668474" y="999381"/>
            <a:ext cx="4392008" cy="2386583"/>
          </a:xfrm>
          <a:prstGeom prst="rect">
            <a:avLst/>
          </a:prstGeom>
        </p:spPr>
        <p:txBody>
          <a:bodyPr anchor="ctr" anchorCtr="0">
            <a:normAutofit/>
          </a:bodyPr>
          <a:lstStyle>
            <a:lvl1pPr algn="l">
              <a:defRPr sz="2700" b="1">
                <a:solidFill>
                  <a:schemeClr val="accent2"/>
                </a:solidFill>
              </a:defRPr>
            </a:lvl1pPr>
          </a:lstStyle>
          <a:p>
            <a:r>
              <a:rPr lang="nl-NL"/>
              <a:t>Titel</a:t>
            </a:r>
            <a:endParaRPr lang="nl-BE"/>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8474" y="3735788"/>
            <a:ext cx="4032513" cy="1014986"/>
          </a:xfrm>
          <a:prstGeom prst="rect">
            <a:avLst/>
          </a:prstGeom>
        </p:spPr>
      </p:pic>
    </p:spTree>
    <p:extLst>
      <p:ext uri="{BB962C8B-B14F-4D97-AF65-F5344CB8AC3E}">
        <p14:creationId xmlns:p14="http://schemas.microsoft.com/office/powerpoint/2010/main" val="2551001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ussenTitelFoto_01">
    <p:spTree>
      <p:nvGrpSpPr>
        <p:cNvPr id="1" name=""/>
        <p:cNvGrpSpPr/>
        <p:nvPr/>
      </p:nvGrpSpPr>
      <p:grpSpPr>
        <a:xfrm>
          <a:off x="0" y="0"/>
          <a:ext cx="0" cy="0"/>
          <a:chOff x="0" y="0"/>
          <a:chExt cx="0" cy="0"/>
        </a:xfrm>
      </p:grpSpPr>
      <p:sp>
        <p:nvSpPr>
          <p:cNvPr id="17" name="Picture Placeholder 8"/>
          <p:cNvSpPr>
            <a:spLocks noGrp="1"/>
          </p:cNvSpPr>
          <p:nvPr>
            <p:ph type="pic" sz="quarter" idx="10" hasCustomPrompt="1"/>
          </p:nvPr>
        </p:nvSpPr>
        <p:spPr>
          <a:xfrm>
            <a:off x="287339" y="217488"/>
            <a:ext cx="5826995" cy="4697412"/>
          </a:xfrm>
          <a:custGeom>
            <a:avLst/>
            <a:gdLst>
              <a:gd name="connsiteX0" fmla="*/ 0 w 6764337"/>
              <a:gd name="connsiteY0" fmla="*/ 0 h 4697412"/>
              <a:gd name="connsiteX1" fmla="*/ 676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764337"/>
              <a:gd name="connsiteY0" fmla="*/ 0 h 4697412"/>
              <a:gd name="connsiteX1" fmla="*/ 422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053137"/>
              <a:gd name="connsiteY0" fmla="*/ 0 h 4697412"/>
              <a:gd name="connsiteX1" fmla="*/ 4224337 w 6053137"/>
              <a:gd name="connsiteY1" fmla="*/ 0 h 4697412"/>
              <a:gd name="connsiteX2" fmla="*/ 6053137 w 6053137"/>
              <a:gd name="connsiteY2" fmla="*/ 4697412 h 4697412"/>
              <a:gd name="connsiteX3" fmla="*/ 0 w 6053137"/>
              <a:gd name="connsiteY3" fmla="*/ 4697412 h 4697412"/>
              <a:gd name="connsiteX4" fmla="*/ 0 w 6053137"/>
              <a:gd name="connsiteY4" fmla="*/ 0 h 4697412"/>
              <a:gd name="connsiteX0" fmla="*/ 0 w 5826995"/>
              <a:gd name="connsiteY0" fmla="*/ 0 h 4697412"/>
              <a:gd name="connsiteX1" fmla="*/ 4224337 w 5826995"/>
              <a:gd name="connsiteY1" fmla="*/ 0 h 4697412"/>
              <a:gd name="connsiteX2" fmla="*/ 5826995 w 5826995"/>
              <a:gd name="connsiteY2" fmla="*/ 4687579 h 4697412"/>
              <a:gd name="connsiteX3" fmla="*/ 0 w 5826995"/>
              <a:gd name="connsiteY3" fmla="*/ 4697412 h 4697412"/>
              <a:gd name="connsiteX4" fmla="*/ 0 w 5826995"/>
              <a:gd name="connsiteY4" fmla="*/ 0 h 4697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6995" h="4697412">
                <a:moveTo>
                  <a:pt x="0" y="0"/>
                </a:moveTo>
                <a:lnTo>
                  <a:pt x="4224337" y="0"/>
                </a:lnTo>
                <a:lnTo>
                  <a:pt x="5826995" y="4687579"/>
                </a:lnTo>
                <a:lnTo>
                  <a:pt x="0" y="4697412"/>
                </a:lnTo>
                <a:lnTo>
                  <a:pt x="0" y="0"/>
                </a:lnTo>
                <a:close/>
              </a:path>
            </a:pathLst>
          </a:custGeom>
          <a:solidFill>
            <a:schemeClr val="accent5"/>
          </a:solid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7" name="Titel 1"/>
          <p:cNvSpPr>
            <a:spLocks noGrp="1"/>
          </p:cNvSpPr>
          <p:nvPr>
            <p:ph type="ctrTitle" hasCustomPrompt="1"/>
          </p:nvPr>
        </p:nvSpPr>
        <p:spPr>
          <a:xfrm>
            <a:off x="5759068" y="217488"/>
            <a:ext cx="2867303" cy="4697412"/>
          </a:xfrm>
          <a:prstGeom prst="rect">
            <a:avLst/>
          </a:prstGeom>
        </p:spPr>
        <p:txBody>
          <a:bodyPr wrap="square" anchor="ctr" anchorCtr="0">
            <a:noAutofit/>
          </a:bodyPr>
          <a:lstStyle>
            <a:lvl1pPr algn="r">
              <a:lnSpc>
                <a:spcPts val="5200"/>
              </a:lnSpc>
              <a:defRPr sz="2700" b="1" i="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err="1"/>
              <a:t>Subtitel</a:t>
            </a:r>
            <a:endParaRPr lang="nl-BE"/>
          </a:p>
        </p:txBody>
      </p:sp>
    </p:spTree>
    <p:extLst>
      <p:ext uri="{BB962C8B-B14F-4D97-AF65-F5344CB8AC3E}">
        <p14:creationId xmlns:p14="http://schemas.microsoft.com/office/powerpoint/2010/main" val="1633533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ussenTitelFoto_0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456440"/>
            <a:ext cx="5299201" cy="842117"/>
          </a:xfrm>
          <a:solidFill>
            <a:srgbClr val="FFEB00"/>
          </a:solidFill>
        </p:spPr>
        <p:txBody>
          <a:bodyPr anchor="b">
            <a:normAutofit/>
          </a:bodyPr>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3975824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ussenTitelGrijs_01">
    <p:spTree>
      <p:nvGrpSpPr>
        <p:cNvPr id="1" name=""/>
        <p:cNvGrpSpPr/>
        <p:nvPr/>
      </p:nvGrpSpPr>
      <p:grpSpPr>
        <a:xfrm>
          <a:off x="0" y="0"/>
          <a:ext cx="0" cy="0"/>
          <a:chOff x="0" y="0"/>
          <a:chExt cx="0" cy="0"/>
        </a:xfrm>
      </p:grpSpPr>
      <p:pic>
        <p:nvPicPr>
          <p:cNvPr id="8" name="image1.png">
            <a:extLst>
              <a:ext uri="{FF2B5EF4-FFF2-40B4-BE49-F238E27FC236}">
                <a16:creationId xmlns:a16="http://schemas.microsoft.com/office/drawing/2014/main" id="{33E5B3A7-6352-476B-8E4E-BC1C4D646F51}"/>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274720" y="2601501"/>
            <a:ext cx="4578021" cy="842117"/>
          </a:xfrm>
        </p:spPr>
        <p:txBody>
          <a:bodyPr anchor="b"/>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274720" y="3725592"/>
            <a:ext cx="4578021" cy="556336"/>
          </a:xfrm>
        </p:spPr>
        <p:txBody>
          <a:bodyPr/>
          <a:lstStyle>
            <a:lvl1pPr marL="0" indent="0">
              <a:buFontTx/>
              <a:buNone/>
              <a:defRPr sz="2100" cap="all" baseline="0">
                <a:solidFill>
                  <a:schemeClr val="accent4"/>
                </a:solidFill>
                <a:latin typeface="Calibri" panose="020F0502020204030204" pitchFamily="34" charset="0"/>
              </a:defRPr>
            </a:lvl1pPr>
          </a:lstStyle>
          <a:p>
            <a:pPr lvl="0"/>
            <a:r>
              <a:rPr lang="en-US" err="1"/>
              <a:t>Tussentitel</a:t>
            </a:r>
            <a:endParaRPr lang="en-US"/>
          </a:p>
        </p:txBody>
      </p:sp>
    </p:spTree>
    <p:extLst>
      <p:ext uri="{BB962C8B-B14F-4D97-AF65-F5344CB8AC3E}">
        <p14:creationId xmlns:p14="http://schemas.microsoft.com/office/powerpoint/2010/main" val="2806916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ussenTitelGrijs_02">
    <p:spTree>
      <p:nvGrpSpPr>
        <p:cNvPr id="1" name=""/>
        <p:cNvGrpSpPr/>
        <p:nvPr/>
      </p:nvGrpSpPr>
      <p:grpSpPr>
        <a:xfrm>
          <a:off x="0" y="0"/>
          <a:ext cx="0" cy="0"/>
          <a:chOff x="0" y="0"/>
          <a:chExt cx="0" cy="0"/>
        </a:xfrm>
      </p:grpSpPr>
      <p:pic>
        <p:nvPicPr>
          <p:cNvPr id="8" name="image1.png">
            <a:extLst>
              <a:ext uri="{FF2B5EF4-FFF2-40B4-BE49-F238E27FC236}">
                <a16:creationId xmlns:a16="http://schemas.microsoft.com/office/drawing/2014/main" id="{33E5B3A7-6352-476B-8E4E-BC1C4D646F51}"/>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274720" y="2601501"/>
            <a:ext cx="4578021" cy="842117"/>
          </a:xfrm>
          <a:solidFill>
            <a:srgbClr val="FFEB00"/>
          </a:solidFill>
        </p:spPr>
        <p:txBody>
          <a:bodyPr anchor="b"/>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274720" y="3725592"/>
            <a:ext cx="4578021" cy="556336"/>
          </a:xfrm>
        </p:spPr>
        <p:txBody>
          <a:bodyPr/>
          <a:lstStyle>
            <a:lvl1pPr marL="0" indent="0">
              <a:buFontTx/>
              <a:buNone/>
              <a:defRPr sz="2100" cap="all" baseline="0">
                <a:solidFill>
                  <a:schemeClr val="tx2"/>
                </a:solidFill>
                <a:latin typeface="Calibri" panose="020F0502020204030204" pitchFamily="34" charset="0"/>
              </a:defRPr>
            </a:lvl1pPr>
          </a:lstStyle>
          <a:p>
            <a:pPr lvl="0"/>
            <a:r>
              <a:rPr lang="en-US" err="1"/>
              <a:t>Tussentitel</a:t>
            </a:r>
            <a:endParaRPr lang="en-US"/>
          </a:p>
        </p:txBody>
      </p:sp>
    </p:spTree>
    <p:extLst>
      <p:ext uri="{BB962C8B-B14F-4D97-AF65-F5344CB8AC3E}">
        <p14:creationId xmlns:p14="http://schemas.microsoft.com/office/powerpoint/2010/main" val="1196419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4" y="602702"/>
            <a:ext cx="6843244" cy="3188902"/>
          </a:xfrm>
          <a:solidFill>
            <a:srgbClr val="FFEB00"/>
          </a:solidFill>
        </p:spPr>
        <p:txBody>
          <a:bodyPr anchor="b"/>
          <a:lstStyle>
            <a:lvl1pPr marL="0" indent="0" algn="l" defTabSz="685783" rtl="0" eaLnBrk="1" latinLnBrk="0" hangingPunct="1">
              <a:buFontTx/>
              <a:buNone/>
              <a:defRPr lang="nl-NL" sz="3600" b="1" kern="1200" dirty="0" smtClean="0">
                <a:solidFill>
                  <a:schemeClr val="accent2"/>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spTree>
    <p:extLst>
      <p:ext uri="{BB962C8B-B14F-4D97-AF65-F5344CB8AC3E}">
        <p14:creationId xmlns:p14="http://schemas.microsoft.com/office/powerpoint/2010/main" val="74821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6"/>
            <a:ext cx="7886700" cy="3223397"/>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2638581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gemeen_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20" name="Tijdelijke aanduiding voor tekst 9">
            <a:extLst>
              <a:ext uri="{FF2B5EF4-FFF2-40B4-BE49-F238E27FC236}">
                <a16:creationId xmlns:a16="http://schemas.microsoft.com/office/drawing/2014/main" id="{1C47BD55-224D-4F0B-98BA-FE75DDB4CC2D}"/>
              </a:ext>
            </a:extLst>
          </p:cNvPr>
          <p:cNvSpPr>
            <a:spLocks noGrp="1"/>
          </p:cNvSpPr>
          <p:nvPr>
            <p:ph type="body" sz="quarter" idx="17" hasCustomPrompt="1"/>
          </p:nvPr>
        </p:nvSpPr>
        <p:spPr>
          <a:xfrm>
            <a:off x="4822634" y="196177"/>
            <a:ext cx="3932361" cy="523865"/>
          </a:xfrm>
        </p:spPr>
        <p:txBody>
          <a:bodyPr anchor="ctr">
            <a:noAutofit/>
          </a:bodyPr>
          <a:lstStyle>
            <a:lvl1pPr>
              <a:defRPr sz="2400" b="0">
                <a:solidFill>
                  <a:schemeClr val="accent2"/>
                </a:solidFill>
                <a:latin typeface="+mj-lt"/>
              </a:defRPr>
            </a:lvl1pPr>
          </a:lstStyle>
          <a:p>
            <a:pPr lvl="0"/>
            <a:r>
              <a:rPr lang="nl-BE"/>
              <a:t>Hoofdtitel</a:t>
            </a:r>
          </a:p>
        </p:txBody>
      </p:sp>
    </p:spTree>
    <p:extLst>
      <p:ext uri="{BB962C8B-B14F-4D97-AF65-F5344CB8AC3E}">
        <p14:creationId xmlns:p14="http://schemas.microsoft.com/office/powerpoint/2010/main" val="1469479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lgemeen_03">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3995932" y="-4575"/>
            <a:ext cx="5143499" cy="5152648"/>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493037" y="1409326"/>
            <a:ext cx="3816074" cy="3223397"/>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3" name="Tijdelijke aanduiding voor tekst 9">
            <a:extLst>
              <a:ext uri="{FF2B5EF4-FFF2-40B4-BE49-F238E27FC236}">
                <a16:creationId xmlns:a16="http://schemas.microsoft.com/office/drawing/2014/main" id="{25168376-D6BD-4400-8E73-049054984029}"/>
              </a:ext>
            </a:extLst>
          </p:cNvPr>
          <p:cNvSpPr>
            <a:spLocks noGrp="1"/>
          </p:cNvSpPr>
          <p:nvPr>
            <p:ph type="body" sz="quarter" idx="15" hasCustomPrompt="1"/>
          </p:nvPr>
        </p:nvSpPr>
        <p:spPr>
          <a:xfrm>
            <a:off x="493038" y="931163"/>
            <a:ext cx="3816074" cy="348478"/>
          </a:xfrm>
        </p:spPr>
        <p:txBody>
          <a:bodyPr anchor="ctr"/>
          <a:lstStyle>
            <a:lvl1pPr>
              <a:defRPr sz="1800" b="1" cap="all" baseline="0">
                <a:solidFill>
                  <a:schemeClr val="accent6"/>
                </a:solidFill>
              </a:defRPr>
            </a:lvl1pPr>
          </a:lstStyle>
          <a:p>
            <a:pPr lvl="0"/>
            <a:r>
              <a:rPr lang="nl-BE"/>
              <a:t>TUSSENTITEL</a:t>
            </a:r>
          </a:p>
        </p:txBody>
      </p:sp>
      <p:sp>
        <p:nvSpPr>
          <p:cNvPr id="17" name="Tijdelijke aanduiding voor tekst 16">
            <a:extLst>
              <a:ext uri="{FF2B5EF4-FFF2-40B4-BE49-F238E27FC236}">
                <a16:creationId xmlns:a16="http://schemas.microsoft.com/office/drawing/2014/main" id="{09B268E9-FCE8-4419-8F3B-C6C9FC3862A2}"/>
              </a:ext>
            </a:extLst>
          </p:cNvPr>
          <p:cNvSpPr>
            <a:spLocks noGrp="1"/>
          </p:cNvSpPr>
          <p:nvPr>
            <p:ph type="body" sz="quarter" idx="16" hasCustomPrompt="1"/>
          </p:nvPr>
        </p:nvSpPr>
        <p:spPr>
          <a:xfrm>
            <a:off x="492919" y="273844"/>
            <a:ext cx="3816194" cy="527633"/>
          </a:xfrm>
        </p:spPr>
        <p:txBody>
          <a:bodyPr anchor="ctr">
            <a:noAutofit/>
          </a:bodyPr>
          <a:lstStyle>
            <a:lvl1pPr>
              <a:defRPr sz="2700">
                <a:latin typeface="+mj-lt"/>
              </a:defRPr>
            </a:lvl1pPr>
          </a:lstStyle>
          <a:p>
            <a:pPr lvl="0"/>
            <a:r>
              <a:rPr lang="nl-BE"/>
              <a:t>Hoofdtitel</a:t>
            </a:r>
          </a:p>
        </p:txBody>
      </p:sp>
      <p:sp>
        <p:nvSpPr>
          <p:cNvPr id="8" name="Text Placeholder 7">
            <a:extLst>
              <a:ext uri="{FF2B5EF4-FFF2-40B4-BE49-F238E27FC236}">
                <a16:creationId xmlns:a16="http://schemas.microsoft.com/office/drawing/2014/main" id="{AD20A3D5-2385-43F4-83E9-45A9CE457DBE}"/>
              </a:ext>
            </a:extLst>
          </p:cNvPr>
          <p:cNvSpPr>
            <a:spLocks noGrp="1"/>
          </p:cNvSpPr>
          <p:nvPr>
            <p:ph type="body" sz="quarter" idx="17" hasCustomPrompt="1"/>
          </p:nvPr>
        </p:nvSpPr>
        <p:spPr>
          <a:xfrm>
            <a:off x="4835129" y="273844"/>
            <a:ext cx="3815953" cy="4358879"/>
          </a:xfrm>
        </p:spPr>
        <p:txBody>
          <a:bodyPr/>
          <a:lstStyle>
            <a:lvl1pPr>
              <a:defRPr/>
            </a:lvl1pPr>
          </a:lstStyle>
          <a:p>
            <a:pPr lvl="0"/>
            <a:r>
              <a:rPr lang="en-US" err="1"/>
              <a:t>Eerste</a:t>
            </a:r>
            <a:r>
              <a:rPr lang="en-US"/>
              <a:t> </a:t>
            </a:r>
            <a:r>
              <a:rPr lang="en-US" err="1"/>
              <a:t>niveau</a:t>
            </a:r>
            <a:endParaRPr lang="en-US"/>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32523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lgemeen_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4280053" y="273844"/>
            <a:ext cx="4235297" cy="527633"/>
          </a:xfrm>
          <a:prstGeom prst="rect">
            <a:avLst/>
          </a:prstGeom>
        </p:spPr>
        <p:txBody>
          <a:bodyPr>
            <a:normAutofit/>
          </a:bodyPr>
          <a:lstStyle>
            <a:lvl1pPr>
              <a:defRPr sz="2700"/>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4280053" y="1312556"/>
            <a:ext cx="4235297" cy="3413680"/>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164306" y="0"/>
            <a:ext cx="3884393"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0" name="Tijdelijke aanduiding voor tekst 9">
            <a:extLst>
              <a:ext uri="{FF2B5EF4-FFF2-40B4-BE49-F238E27FC236}">
                <a16:creationId xmlns:a16="http://schemas.microsoft.com/office/drawing/2014/main" id="{1970120B-0A2F-403A-B064-84F9DEFE1424}"/>
              </a:ext>
            </a:extLst>
          </p:cNvPr>
          <p:cNvSpPr>
            <a:spLocks noGrp="1"/>
          </p:cNvSpPr>
          <p:nvPr>
            <p:ph type="body" sz="quarter" idx="14" hasCustomPrompt="1"/>
          </p:nvPr>
        </p:nvSpPr>
        <p:spPr>
          <a:xfrm>
            <a:off x="4280053" y="882777"/>
            <a:ext cx="4235297"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534695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lgemeen_B01">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solidFill>
                  <a:schemeClr val="bg1"/>
                </a:solidFill>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6"/>
            <a:ext cx="7886700" cy="3223397"/>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buClr>
                <a:schemeClr val="bg1"/>
              </a:buClr>
              <a:defRPr>
                <a:solidFill>
                  <a:schemeClr val="bg1"/>
                </a:solidFill>
              </a:defRPr>
            </a:lvl4pPr>
            <a:lvl5pPr>
              <a:buClr>
                <a:schemeClr val="accent1"/>
              </a:buClr>
              <a:defRPr>
                <a:solidFill>
                  <a:schemeClr val="accent1"/>
                </a:solidFill>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lvl1pPr>
              <a:defRPr>
                <a:solidFill>
                  <a:schemeClr val="bg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lvl1pPr>
              <a:defRPr>
                <a:solidFill>
                  <a:schemeClr val="bg1"/>
                </a:solidFill>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tekst 9">
            <a:extLst>
              <a:ext uri="{FF2B5EF4-FFF2-40B4-BE49-F238E27FC236}">
                <a16:creationId xmlns:a16="http://schemas.microsoft.com/office/drawing/2014/main" id="{42948A99-AF7C-43D1-96E8-0A47981B2D51}"/>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5"/>
                </a:solidFill>
              </a:defRPr>
            </a:lvl1pPr>
          </a:lstStyle>
          <a:p>
            <a:pPr lvl="0"/>
            <a:r>
              <a:rPr lang="nl-BE"/>
              <a:t>TUSSENTITEL</a:t>
            </a:r>
          </a:p>
        </p:txBody>
      </p:sp>
    </p:spTree>
    <p:extLst>
      <p:ext uri="{BB962C8B-B14F-4D97-AF65-F5344CB8AC3E}">
        <p14:creationId xmlns:p14="http://schemas.microsoft.com/office/powerpoint/2010/main" val="1885204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lgemeen_B02">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solidFill>
                  <a:schemeClr val="bg1"/>
                </a:solidFill>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20" name="Tijdelijke aanduiding voor tekst 9">
            <a:extLst>
              <a:ext uri="{FF2B5EF4-FFF2-40B4-BE49-F238E27FC236}">
                <a16:creationId xmlns:a16="http://schemas.microsoft.com/office/drawing/2014/main" id="{1C47BD55-224D-4F0B-98BA-FE75DDB4CC2D}"/>
              </a:ext>
            </a:extLst>
          </p:cNvPr>
          <p:cNvSpPr>
            <a:spLocks noGrp="1"/>
          </p:cNvSpPr>
          <p:nvPr>
            <p:ph type="body" sz="quarter" idx="17" hasCustomPrompt="1"/>
          </p:nvPr>
        </p:nvSpPr>
        <p:spPr>
          <a:xfrm>
            <a:off x="4822634" y="196177"/>
            <a:ext cx="3932361" cy="523865"/>
          </a:xfrm>
        </p:spPr>
        <p:txBody>
          <a:bodyPr anchor="ctr">
            <a:noAutofit/>
          </a:bodyPr>
          <a:lstStyle>
            <a:lvl1pPr>
              <a:defRPr sz="2400" b="0">
                <a:solidFill>
                  <a:schemeClr val="bg1"/>
                </a:solidFill>
                <a:latin typeface="+mj-lt"/>
              </a:defRPr>
            </a:lvl1pPr>
          </a:lstStyle>
          <a:p>
            <a:pPr lvl="0"/>
            <a:r>
              <a:rPr lang="nl-BE"/>
              <a:t>Hoofdtitel</a:t>
            </a:r>
          </a:p>
        </p:txBody>
      </p:sp>
    </p:spTree>
    <p:extLst>
      <p:ext uri="{BB962C8B-B14F-4D97-AF65-F5344CB8AC3E}">
        <p14:creationId xmlns:p14="http://schemas.microsoft.com/office/powerpoint/2010/main" val="339866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lgemeen_B03">
    <p:bg>
      <p:bgPr>
        <a:solidFill>
          <a:schemeClr val="tx1"/>
        </a:solidFill>
        <a:effectLst/>
      </p:bgPr>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3995932" y="-4575"/>
            <a:ext cx="5143499" cy="5152648"/>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493037" y="1409326"/>
            <a:ext cx="3816074" cy="3223397"/>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buClr>
                <a:schemeClr val="bg1"/>
              </a:buClr>
              <a:defRPr>
                <a:solidFill>
                  <a:schemeClr val="bg1"/>
                </a:solidFill>
              </a:defRPr>
            </a:lvl4pPr>
            <a:lvl5pPr>
              <a:buClr>
                <a:schemeClr val="accent1"/>
              </a:buClr>
              <a:defRPr>
                <a:solidFill>
                  <a:schemeClr val="accent1"/>
                </a:solidFill>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3" name="Tijdelijke aanduiding voor tekst 9">
            <a:extLst>
              <a:ext uri="{FF2B5EF4-FFF2-40B4-BE49-F238E27FC236}">
                <a16:creationId xmlns:a16="http://schemas.microsoft.com/office/drawing/2014/main" id="{25168376-D6BD-4400-8E73-049054984029}"/>
              </a:ext>
            </a:extLst>
          </p:cNvPr>
          <p:cNvSpPr>
            <a:spLocks noGrp="1"/>
          </p:cNvSpPr>
          <p:nvPr>
            <p:ph type="body" sz="quarter" idx="15" hasCustomPrompt="1"/>
          </p:nvPr>
        </p:nvSpPr>
        <p:spPr>
          <a:xfrm>
            <a:off x="493038" y="931163"/>
            <a:ext cx="3816074" cy="348478"/>
          </a:xfrm>
        </p:spPr>
        <p:txBody>
          <a:bodyPr anchor="ctr"/>
          <a:lstStyle>
            <a:lvl1pPr>
              <a:defRPr sz="1800" b="1" cap="all" baseline="0">
                <a:solidFill>
                  <a:schemeClr val="accent6"/>
                </a:solidFill>
              </a:defRPr>
            </a:lvl1pPr>
          </a:lstStyle>
          <a:p>
            <a:pPr lvl="0"/>
            <a:r>
              <a:rPr lang="nl-BE"/>
              <a:t>TUSSENTITEL</a:t>
            </a:r>
          </a:p>
        </p:txBody>
      </p:sp>
      <p:sp>
        <p:nvSpPr>
          <p:cNvPr id="17" name="Tijdelijke aanduiding voor tekst 16">
            <a:extLst>
              <a:ext uri="{FF2B5EF4-FFF2-40B4-BE49-F238E27FC236}">
                <a16:creationId xmlns:a16="http://schemas.microsoft.com/office/drawing/2014/main" id="{09B268E9-FCE8-4419-8F3B-C6C9FC3862A2}"/>
              </a:ext>
            </a:extLst>
          </p:cNvPr>
          <p:cNvSpPr>
            <a:spLocks noGrp="1"/>
          </p:cNvSpPr>
          <p:nvPr>
            <p:ph type="body" sz="quarter" idx="16" hasCustomPrompt="1"/>
          </p:nvPr>
        </p:nvSpPr>
        <p:spPr>
          <a:xfrm>
            <a:off x="492919" y="273844"/>
            <a:ext cx="3816194" cy="527633"/>
          </a:xfrm>
        </p:spPr>
        <p:txBody>
          <a:bodyPr anchor="ctr">
            <a:noAutofit/>
          </a:bodyPr>
          <a:lstStyle>
            <a:lvl1pPr>
              <a:defRPr sz="2700">
                <a:solidFill>
                  <a:schemeClr val="bg1"/>
                </a:solidFill>
                <a:latin typeface="+mj-lt"/>
              </a:defRPr>
            </a:lvl1pPr>
          </a:lstStyle>
          <a:p>
            <a:pPr lvl="0"/>
            <a:r>
              <a:rPr lang="nl-BE"/>
              <a:t>Hoofdtitel</a:t>
            </a:r>
          </a:p>
        </p:txBody>
      </p:sp>
      <p:sp>
        <p:nvSpPr>
          <p:cNvPr id="8" name="Text Placeholder 7">
            <a:extLst>
              <a:ext uri="{FF2B5EF4-FFF2-40B4-BE49-F238E27FC236}">
                <a16:creationId xmlns:a16="http://schemas.microsoft.com/office/drawing/2014/main" id="{AD20A3D5-2385-43F4-83E9-45A9CE457DBE}"/>
              </a:ext>
            </a:extLst>
          </p:cNvPr>
          <p:cNvSpPr>
            <a:spLocks noGrp="1"/>
          </p:cNvSpPr>
          <p:nvPr>
            <p:ph type="body" sz="quarter" idx="17" hasCustomPrompt="1"/>
          </p:nvPr>
        </p:nvSpPr>
        <p:spPr>
          <a:xfrm>
            <a:off x="4835129" y="273844"/>
            <a:ext cx="3815953" cy="4358879"/>
          </a:xfrm>
        </p:spPr>
        <p:txBody>
          <a:bodyPr/>
          <a:lstStyle>
            <a:lvl1pPr>
              <a:defRPr/>
            </a:lvl1pPr>
          </a:lstStyle>
          <a:p>
            <a:pPr lvl="0"/>
            <a:r>
              <a:rPr lang="en-US" err="1"/>
              <a:t>Eerste</a:t>
            </a:r>
            <a:r>
              <a:rPr lang="en-US"/>
              <a:t> </a:t>
            </a:r>
            <a:r>
              <a:rPr lang="en-US" err="1"/>
              <a:t>niveau</a:t>
            </a:r>
            <a:endParaRPr lang="en-US"/>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799701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lgemeen_B04">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4280053" y="273844"/>
            <a:ext cx="4235297" cy="527633"/>
          </a:xfrm>
          <a:prstGeom prst="rect">
            <a:avLst/>
          </a:prstGeom>
        </p:spPr>
        <p:txBody>
          <a:bodyPr>
            <a:normAutofit/>
          </a:bodyPr>
          <a:lstStyle>
            <a:lvl1pPr>
              <a:defRPr sz="2700">
                <a:solidFill>
                  <a:schemeClr val="bg1"/>
                </a:solidFill>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4280053" y="1312556"/>
            <a:ext cx="4235297" cy="3413680"/>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defRPr>
                <a:solidFill>
                  <a:schemeClr val="bg1"/>
                </a:solidFill>
              </a:defRPr>
            </a:lvl4pPr>
            <a:lvl5pPr>
              <a:buClr>
                <a:schemeClr val="accent1"/>
              </a:buClr>
              <a:defRPr>
                <a:solidFill>
                  <a:schemeClr val="accent1"/>
                </a:solidFill>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164306" y="0"/>
            <a:ext cx="3884393"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0" name="Tijdelijke aanduiding voor tekst 9">
            <a:extLst>
              <a:ext uri="{FF2B5EF4-FFF2-40B4-BE49-F238E27FC236}">
                <a16:creationId xmlns:a16="http://schemas.microsoft.com/office/drawing/2014/main" id="{1970120B-0A2F-403A-B064-84F9DEFE1424}"/>
              </a:ext>
            </a:extLst>
          </p:cNvPr>
          <p:cNvSpPr>
            <a:spLocks noGrp="1"/>
          </p:cNvSpPr>
          <p:nvPr>
            <p:ph type="body" sz="quarter" idx="14" hasCustomPrompt="1"/>
          </p:nvPr>
        </p:nvSpPr>
        <p:spPr>
          <a:xfrm>
            <a:off x="4280053" y="882777"/>
            <a:ext cx="4235297"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643013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_0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330287" y="1404650"/>
            <a:ext cx="781371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611217" y="1644268"/>
            <a:ext cx="7252051"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accent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2" name="TextBox 1">
            <a:extLst>
              <a:ext uri="{FF2B5EF4-FFF2-40B4-BE49-F238E27FC236}">
                <a16:creationId xmlns:a16="http://schemas.microsoft.com/office/drawing/2014/main" id="{5CEF4D7F-BC83-4DFB-AED5-DCA5BEF64B40}"/>
              </a:ext>
            </a:extLst>
          </p:cNvPr>
          <p:cNvSpPr txBox="1"/>
          <p:nvPr userDrawn="1"/>
        </p:nvSpPr>
        <p:spPr>
          <a:xfrm>
            <a:off x="150943" y="313267"/>
            <a:ext cx="1460273" cy="3554819"/>
          </a:xfrm>
          <a:prstGeom prst="rect">
            <a:avLst/>
          </a:prstGeom>
          <a:noFill/>
        </p:spPr>
        <p:txBody>
          <a:bodyPr wrap="square" rtlCol="0">
            <a:spAutoFit/>
          </a:bodyPr>
          <a:lstStyle/>
          <a:p>
            <a:r>
              <a:rPr lang="en-US" sz="22500" b="0">
                <a:latin typeface="+mj-lt"/>
              </a:rPr>
              <a:t>“ </a:t>
            </a:r>
            <a:endParaRPr lang="nl-BE" sz="22500" b="0">
              <a:latin typeface="+mj-lt"/>
            </a:endParaRPr>
          </a:p>
        </p:txBody>
      </p:sp>
    </p:spTree>
    <p:extLst>
      <p:ext uri="{BB962C8B-B14F-4D97-AF65-F5344CB8AC3E}">
        <p14:creationId xmlns:p14="http://schemas.microsoft.com/office/powerpoint/2010/main" val="3269108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5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_0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536B33B-61E0-4EFE-9300-228CD429ED3E}"/>
              </a:ext>
            </a:extLst>
          </p:cNvPr>
          <p:cNvSpPr>
            <a:spLocks noGrp="1"/>
          </p:cNvSpPr>
          <p:nvPr>
            <p:ph type="pic" sz="quarter" idx="10" hasCustomPrompt="1"/>
          </p:nvPr>
        </p:nvSpPr>
        <p:spPr>
          <a:xfrm>
            <a:off x="287339" y="217488"/>
            <a:ext cx="5826995" cy="4697412"/>
          </a:xfrm>
          <a:custGeom>
            <a:avLst/>
            <a:gdLst>
              <a:gd name="connsiteX0" fmla="*/ 0 w 6764337"/>
              <a:gd name="connsiteY0" fmla="*/ 0 h 4697412"/>
              <a:gd name="connsiteX1" fmla="*/ 676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764337"/>
              <a:gd name="connsiteY0" fmla="*/ 0 h 4697412"/>
              <a:gd name="connsiteX1" fmla="*/ 422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053137"/>
              <a:gd name="connsiteY0" fmla="*/ 0 h 4697412"/>
              <a:gd name="connsiteX1" fmla="*/ 4224337 w 6053137"/>
              <a:gd name="connsiteY1" fmla="*/ 0 h 4697412"/>
              <a:gd name="connsiteX2" fmla="*/ 6053137 w 6053137"/>
              <a:gd name="connsiteY2" fmla="*/ 4697412 h 4697412"/>
              <a:gd name="connsiteX3" fmla="*/ 0 w 6053137"/>
              <a:gd name="connsiteY3" fmla="*/ 4697412 h 4697412"/>
              <a:gd name="connsiteX4" fmla="*/ 0 w 6053137"/>
              <a:gd name="connsiteY4" fmla="*/ 0 h 4697412"/>
              <a:gd name="connsiteX0" fmla="*/ 0 w 5826995"/>
              <a:gd name="connsiteY0" fmla="*/ 0 h 4697412"/>
              <a:gd name="connsiteX1" fmla="*/ 4224337 w 5826995"/>
              <a:gd name="connsiteY1" fmla="*/ 0 h 4697412"/>
              <a:gd name="connsiteX2" fmla="*/ 5826995 w 5826995"/>
              <a:gd name="connsiteY2" fmla="*/ 4687579 h 4697412"/>
              <a:gd name="connsiteX3" fmla="*/ 0 w 5826995"/>
              <a:gd name="connsiteY3" fmla="*/ 4697412 h 4697412"/>
              <a:gd name="connsiteX4" fmla="*/ 0 w 5826995"/>
              <a:gd name="connsiteY4" fmla="*/ 0 h 4697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6995" h="4697412">
                <a:moveTo>
                  <a:pt x="0" y="0"/>
                </a:moveTo>
                <a:lnTo>
                  <a:pt x="4224337" y="0"/>
                </a:lnTo>
                <a:lnTo>
                  <a:pt x="5826995" y="4687579"/>
                </a:lnTo>
                <a:lnTo>
                  <a:pt x="0" y="4697412"/>
                </a:lnTo>
                <a:lnTo>
                  <a:pt x="0" y="0"/>
                </a:lnTo>
                <a:close/>
              </a:path>
            </a:pathLst>
          </a:custGeom>
          <a:solidFill>
            <a:schemeClr val="accent5"/>
          </a:solid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5629940" y="218448"/>
            <a:ext cx="3226722" cy="4696453"/>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12" name="TextBox 11">
            <a:extLst>
              <a:ext uri="{FF2B5EF4-FFF2-40B4-BE49-F238E27FC236}">
                <a16:creationId xmlns:a16="http://schemas.microsoft.com/office/drawing/2014/main" id="{6702ACDB-1568-40D6-870C-961626CA165E}"/>
              </a:ext>
            </a:extLst>
          </p:cNvPr>
          <p:cNvSpPr txBox="1"/>
          <p:nvPr userDrawn="1"/>
        </p:nvSpPr>
        <p:spPr>
          <a:xfrm>
            <a:off x="4572000" y="-397932"/>
            <a:ext cx="1460273" cy="3554819"/>
          </a:xfrm>
          <a:prstGeom prst="rect">
            <a:avLst/>
          </a:prstGeom>
          <a:noFill/>
        </p:spPr>
        <p:txBody>
          <a:bodyPr wrap="square" rtlCol="0">
            <a:spAutoFit/>
          </a:bodyPr>
          <a:lstStyle/>
          <a:p>
            <a:r>
              <a:rPr lang="en-US" sz="22500" b="0">
                <a:solidFill>
                  <a:schemeClr val="accent1"/>
                </a:solidFill>
                <a:latin typeface="+mj-lt"/>
              </a:rPr>
              <a:t>“ </a:t>
            </a:r>
            <a:endParaRPr lang="nl-BE" sz="22500" b="0">
              <a:solidFill>
                <a:schemeClr val="accent1"/>
              </a:solidFill>
              <a:latin typeface="+mj-lt"/>
            </a:endParaRPr>
          </a:p>
        </p:txBody>
      </p:sp>
    </p:spTree>
    <p:extLst>
      <p:ext uri="{BB962C8B-B14F-4D97-AF65-F5344CB8AC3E}">
        <p14:creationId xmlns:p14="http://schemas.microsoft.com/office/powerpoint/2010/main" val="1333789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36" name="Tijdelijke aanduiding voor tekst 3">
            <a:extLst>
              <a:ext uri="{FF2B5EF4-FFF2-40B4-BE49-F238E27FC236}">
                <a16:creationId xmlns:a16="http://schemas.microsoft.com/office/drawing/2014/main" id="{59F1918E-2D9A-4682-9C06-02A86885AC86}"/>
              </a:ext>
            </a:extLst>
          </p:cNvPr>
          <p:cNvSpPr>
            <a:spLocks noGrp="1"/>
          </p:cNvSpPr>
          <p:nvPr>
            <p:ph type="body" sz="quarter" idx="59" hasCustomPrompt="1"/>
          </p:nvPr>
        </p:nvSpPr>
        <p:spPr>
          <a:xfrm>
            <a:off x="804358" y="1974726"/>
            <a:ext cx="1345406" cy="421481"/>
          </a:xfrm>
          <a:prstGeom prst="borderCallout1">
            <a:avLst>
              <a:gd name="adj1" fmla="val 109419"/>
              <a:gd name="adj2" fmla="val 49881"/>
              <a:gd name="adj3" fmla="val 281483"/>
              <a:gd name="adj4" fmla="val 49929"/>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39" name="Tijdelijke aanduiding voor tekst 38">
            <a:extLst>
              <a:ext uri="{FF2B5EF4-FFF2-40B4-BE49-F238E27FC236}">
                <a16:creationId xmlns:a16="http://schemas.microsoft.com/office/drawing/2014/main" id="{7AB9D9A0-7B32-4859-BC39-A14A1EC604AA}"/>
              </a:ext>
            </a:extLst>
          </p:cNvPr>
          <p:cNvSpPr>
            <a:spLocks noGrp="1"/>
          </p:cNvSpPr>
          <p:nvPr>
            <p:ph type="body" sz="quarter" idx="61" hasCustomPrompt="1"/>
          </p:nvPr>
        </p:nvSpPr>
        <p:spPr>
          <a:xfrm>
            <a:off x="191018" y="3173776"/>
            <a:ext cx="333960" cy="173991"/>
          </a:xfrm>
        </p:spPr>
        <p:txBody>
          <a:bodyPr>
            <a:normAutofit/>
          </a:bodyPr>
          <a:lstStyle>
            <a:lvl1pPr algn="ctr">
              <a:defRPr sz="750" b="1"/>
            </a:lvl1pPr>
            <a:lvl4pPr>
              <a:defRPr sz="750"/>
            </a:lvl4pPr>
          </a:lstStyle>
          <a:p>
            <a:pPr lvl="0"/>
            <a:r>
              <a:rPr lang="nl-BE"/>
              <a:t>jan</a:t>
            </a:r>
          </a:p>
        </p:txBody>
      </p:sp>
      <p:sp>
        <p:nvSpPr>
          <p:cNvPr id="63" name="Tijdelijke aanduiding voor tekst 38">
            <a:extLst>
              <a:ext uri="{FF2B5EF4-FFF2-40B4-BE49-F238E27FC236}">
                <a16:creationId xmlns:a16="http://schemas.microsoft.com/office/drawing/2014/main" id="{C0BE439F-A68C-42F7-B4B3-13A3EC0D805A}"/>
              </a:ext>
            </a:extLst>
          </p:cNvPr>
          <p:cNvSpPr>
            <a:spLocks noGrp="1"/>
          </p:cNvSpPr>
          <p:nvPr>
            <p:ph type="body" sz="quarter" idx="62" hasCustomPrompt="1"/>
          </p:nvPr>
        </p:nvSpPr>
        <p:spPr>
          <a:xfrm>
            <a:off x="565296" y="3173776"/>
            <a:ext cx="333960" cy="173991"/>
          </a:xfrm>
        </p:spPr>
        <p:txBody>
          <a:bodyPr>
            <a:normAutofit/>
          </a:bodyPr>
          <a:lstStyle>
            <a:lvl1pPr algn="ctr">
              <a:defRPr sz="750" b="1"/>
            </a:lvl1pPr>
            <a:lvl4pPr>
              <a:defRPr sz="750"/>
            </a:lvl4pPr>
          </a:lstStyle>
          <a:p>
            <a:pPr lvl="0"/>
            <a:r>
              <a:rPr lang="nl-BE"/>
              <a:t>feb</a:t>
            </a:r>
          </a:p>
        </p:txBody>
      </p:sp>
      <p:sp>
        <p:nvSpPr>
          <p:cNvPr id="66" name="Tijdelijke aanduiding voor tekst 38">
            <a:extLst>
              <a:ext uri="{FF2B5EF4-FFF2-40B4-BE49-F238E27FC236}">
                <a16:creationId xmlns:a16="http://schemas.microsoft.com/office/drawing/2014/main" id="{39C42931-DDDB-4AE5-A08B-B89D04F15F41}"/>
              </a:ext>
            </a:extLst>
          </p:cNvPr>
          <p:cNvSpPr>
            <a:spLocks noGrp="1"/>
          </p:cNvSpPr>
          <p:nvPr>
            <p:ph type="body" sz="quarter" idx="63" hasCustomPrompt="1"/>
          </p:nvPr>
        </p:nvSpPr>
        <p:spPr>
          <a:xfrm>
            <a:off x="939574" y="3173776"/>
            <a:ext cx="333960" cy="173991"/>
          </a:xfrm>
        </p:spPr>
        <p:txBody>
          <a:bodyPr>
            <a:normAutofit/>
          </a:bodyPr>
          <a:lstStyle>
            <a:lvl1pPr algn="ctr">
              <a:defRPr sz="750" b="1"/>
            </a:lvl1pPr>
            <a:lvl4pPr>
              <a:defRPr sz="750"/>
            </a:lvl4pPr>
          </a:lstStyle>
          <a:p>
            <a:pPr lvl="0"/>
            <a:r>
              <a:rPr lang="nl-BE"/>
              <a:t>mrt</a:t>
            </a:r>
          </a:p>
        </p:txBody>
      </p:sp>
      <p:sp>
        <p:nvSpPr>
          <p:cNvPr id="67" name="Tijdelijke aanduiding voor tekst 38">
            <a:extLst>
              <a:ext uri="{FF2B5EF4-FFF2-40B4-BE49-F238E27FC236}">
                <a16:creationId xmlns:a16="http://schemas.microsoft.com/office/drawing/2014/main" id="{C98792DD-90CB-4010-933D-732FE842AEEF}"/>
              </a:ext>
            </a:extLst>
          </p:cNvPr>
          <p:cNvSpPr>
            <a:spLocks noGrp="1"/>
          </p:cNvSpPr>
          <p:nvPr>
            <p:ph type="body" sz="quarter" idx="64" hasCustomPrompt="1"/>
          </p:nvPr>
        </p:nvSpPr>
        <p:spPr>
          <a:xfrm>
            <a:off x="1313852" y="3173776"/>
            <a:ext cx="333960" cy="173991"/>
          </a:xfrm>
        </p:spPr>
        <p:txBody>
          <a:bodyPr>
            <a:normAutofit/>
          </a:bodyPr>
          <a:lstStyle>
            <a:lvl1pPr algn="ctr">
              <a:defRPr sz="750" b="1"/>
            </a:lvl1pPr>
            <a:lvl4pPr>
              <a:defRPr sz="750"/>
            </a:lvl4pPr>
          </a:lstStyle>
          <a:p>
            <a:pPr lvl="0"/>
            <a:r>
              <a:rPr lang="nl-BE"/>
              <a:t>apr</a:t>
            </a:r>
          </a:p>
        </p:txBody>
      </p:sp>
      <p:sp>
        <p:nvSpPr>
          <p:cNvPr id="68" name="Tijdelijke aanduiding voor tekst 38">
            <a:extLst>
              <a:ext uri="{FF2B5EF4-FFF2-40B4-BE49-F238E27FC236}">
                <a16:creationId xmlns:a16="http://schemas.microsoft.com/office/drawing/2014/main" id="{3F27A854-DD8E-4C81-99B4-3EEED625D6B1}"/>
              </a:ext>
            </a:extLst>
          </p:cNvPr>
          <p:cNvSpPr>
            <a:spLocks noGrp="1"/>
          </p:cNvSpPr>
          <p:nvPr>
            <p:ph type="body" sz="quarter" idx="65" hasCustomPrompt="1"/>
          </p:nvPr>
        </p:nvSpPr>
        <p:spPr>
          <a:xfrm>
            <a:off x="1688129" y="3173776"/>
            <a:ext cx="333960" cy="173991"/>
          </a:xfrm>
        </p:spPr>
        <p:txBody>
          <a:bodyPr>
            <a:normAutofit/>
          </a:bodyPr>
          <a:lstStyle>
            <a:lvl1pPr algn="ctr">
              <a:defRPr sz="750" b="1"/>
            </a:lvl1pPr>
            <a:lvl4pPr>
              <a:defRPr sz="750"/>
            </a:lvl4pPr>
          </a:lstStyle>
          <a:p>
            <a:pPr lvl="0"/>
            <a:r>
              <a:rPr lang="nl-BE"/>
              <a:t>mei</a:t>
            </a:r>
          </a:p>
        </p:txBody>
      </p:sp>
      <p:sp>
        <p:nvSpPr>
          <p:cNvPr id="69" name="Tijdelijke aanduiding voor tekst 38">
            <a:extLst>
              <a:ext uri="{FF2B5EF4-FFF2-40B4-BE49-F238E27FC236}">
                <a16:creationId xmlns:a16="http://schemas.microsoft.com/office/drawing/2014/main" id="{87EA8B4E-D3FB-481B-86FB-20D1523B0919}"/>
              </a:ext>
            </a:extLst>
          </p:cNvPr>
          <p:cNvSpPr>
            <a:spLocks noGrp="1"/>
          </p:cNvSpPr>
          <p:nvPr>
            <p:ph type="body" sz="quarter" idx="66" hasCustomPrompt="1"/>
          </p:nvPr>
        </p:nvSpPr>
        <p:spPr>
          <a:xfrm>
            <a:off x="2062407" y="3173776"/>
            <a:ext cx="333960" cy="173991"/>
          </a:xfrm>
        </p:spPr>
        <p:txBody>
          <a:bodyPr>
            <a:normAutofit/>
          </a:bodyPr>
          <a:lstStyle>
            <a:lvl1pPr algn="ctr">
              <a:defRPr sz="750" b="1"/>
            </a:lvl1pPr>
            <a:lvl4pPr>
              <a:defRPr sz="750"/>
            </a:lvl4pPr>
          </a:lstStyle>
          <a:p>
            <a:pPr lvl="0"/>
            <a:r>
              <a:rPr lang="nl-BE"/>
              <a:t>jun</a:t>
            </a:r>
          </a:p>
        </p:txBody>
      </p:sp>
      <p:sp>
        <p:nvSpPr>
          <p:cNvPr id="70" name="Tijdelijke aanduiding voor tekst 38">
            <a:extLst>
              <a:ext uri="{FF2B5EF4-FFF2-40B4-BE49-F238E27FC236}">
                <a16:creationId xmlns:a16="http://schemas.microsoft.com/office/drawing/2014/main" id="{DD3451E5-6398-49C5-B4F7-FEFFDC08CE67}"/>
              </a:ext>
            </a:extLst>
          </p:cNvPr>
          <p:cNvSpPr>
            <a:spLocks noGrp="1"/>
          </p:cNvSpPr>
          <p:nvPr>
            <p:ph type="body" sz="quarter" idx="67" hasCustomPrompt="1"/>
          </p:nvPr>
        </p:nvSpPr>
        <p:spPr>
          <a:xfrm>
            <a:off x="2436685" y="3173776"/>
            <a:ext cx="333960" cy="173991"/>
          </a:xfrm>
        </p:spPr>
        <p:txBody>
          <a:bodyPr>
            <a:normAutofit/>
          </a:bodyPr>
          <a:lstStyle>
            <a:lvl1pPr algn="ctr">
              <a:defRPr sz="750" b="1"/>
            </a:lvl1pPr>
            <a:lvl4pPr>
              <a:defRPr sz="750"/>
            </a:lvl4pPr>
          </a:lstStyle>
          <a:p>
            <a:pPr lvl="0"/>
            <a:r>
              <a:rPr lang="nl-BE"/>
              <a:t>jul</a:t>
            </a:r>
          </a:p>
        </p:txBody>
      </p:sp>
      <p:sp>
        <p:nvSpPr>
          <p:cNvPr id="71" name="Tijdelijke aanduiding voor tekst 38">
            <a:extLst>
              <a:ext uri="{FF2B5EF4-FFF2-40B4-BE49-F238E27FC236}">
                <a16:creationId xmlns:a16="http://schemas.microsoft.com/office/drawing/2014/main" id="{C00E7DE8-5895-4F52-A812-75A45EF18996}"/>
              </a:ext>
            </a:extLst>
          </p:cNvPr>
          <p:cNvSpPr>
            <a:spLocks noGrp="1"/>
          </p:cNvSpPr>
          <p:nvPr>
            <p:ph type="body" sz="quarter" idx="68" hasCustomPrompt="1"/>
          </p:nvPr>
        </p:nvSpPr>
        <p:spPr>
          <a:xfrm>
            <a:off x="2810963" y="3173776"/>
            <a:ext cx="333960" cy="173991"/>
          </a:xfrm>
        </p:spPr>
        <p:txBody>
          <a:bodyPr>
            <a:normAutofit/>
          </a:bodyPr>
          <a:lstStyle>
            <a:lvl1pPr algn="ctr">
              <a:defRPr sz="750" b="1"/>
            </a:lvl1pPr>
            <a:lvl4pPr>
              <a:defRPr sz="750"/>
            </a:lvl4pPr>
          </a:lstStyle>
          <a:p>
            <a:pPr lvl="0"/>
            <a:r>
              <a:rPr lang="nl-BE"/>
              <a:t>aug</a:t>
            </a:r>
          </a:p>
        </p:txBody>
      </p:sp>
      <p:sp>
        <p:nvSpPr>
          <p:cNvPr id="72" name="Tijdelijke aanduiding voor tekst 38">
            <a:extLst>
              <a:ext uri="{FF2B5EF4-FFF2-40B4-BE49-F238E27FC236}">
                <a16:creationId xmlns:a16="http://schemas.microsoft.com/office/drawing/2014/main" id="{7B88905F-E9AF-483D-8A85-FCB2D934CC9A}"/>
              </a:ext>
            </a:extLst>
          </p:cNvPr>
          <p:cNvSpPr>
            <a:spLocks noGrp="1"/>
          </p:cNvSpPr>
          <p:nvPr>
            <p:ph type="body" sz="quarter" idx="69" hasCustomPrompt="1"/>
          </p:nvPr>
        </p:nvSpPr>
        <p:spPr>
          <a:xfrm>
            <a:off x="3185240" y="3173776"/>
            <a:ext cx="333960" cy="173991"/>
          </a:xfrm>
        </p:spPr>
        <p:txBody>
          <a:bodyPr>
            <a:normAutofit/>
          </a:bodyPr>
          <a:lstStyle>
            <a:lvl1pPr algn="ctr">
              <a:defRPr sz="750" b="1"/>
            </a:lvl1pPr>
            <a:lvl4pPr>
              <a:defRPr sz="750"/>
            </a:lvl4pPr>
          </a:lstStyle>
          <a:p>
            <a:pPr lvl="0"/>
            <a:r>
              <a:rPr lang="nl-BE"/>
              <a:t>sep</a:t>
            </a:r>
          </a:p>
        </p:txBody>
      </p:sp>
      <p:sp>
        <p:nvSpPr>
          <p:cNvPr id="73" name="Tijdelijke aanduiding voor tekst 38">
            <a:extLst>
              <a:ext uri="{FF2B5EF4-FFF2-40B4-BE49-F238E27FC236}">
                <a16:creationId xmlns:a16="http://schemas.microsoft.com/office/drawing/2014/main" id="{CA04EC21-9D3A-4928-A014-54F3133E79B5}"/>
              </a:ext>
            </a:extLst>
          </p:cNvPr>
          <p:cNvSpPr>
            <a:spLocks noGrp="1"/>
          </p:cNvSpPr>
          <p:nvPr>
            <p:ph type="body" sz="quarter" idx="70" hasCustomPrompt="1"/>
          </p:nvPr>
        </p:nvSpPr>
        <p:spPr>
          <a:xfrm>
            <a:off x="3559518" y="3173776"/>
            <a:ext cx="333960" cy="173991"/>
          </a:xfrm>
        </p:spPr>
        <p:txBody>
          <a:bodyPr>
            <a:normAutofit/>
          </a:bodyPr>
          <a:lstStyle>
            <a:lvl1pPr algn="ctr">
              <a:defRPr sz="750" b="1"/>
            </a:lvl1pPr>
            <a:lvl4pPr>
              <a:defRPr sz="750"/>
            </a:lvl4pPr>
          </a:lstStyle>
          <a:p>
            <a:pPr lvl="0"/>
            <a:r>
              <a:rPr lang="nl-BE"/>
              <a:t>okt</a:t>
            </a:r>
          </a:p>
        </p:txBody>
      </p:sp>
      <p:sp>
        <p:nvSpPr>
          <p:cNvPr id="74" name="Tijdelijke aanduiding voor tekst 38">
            <a:extLst>
              <a:ext uri="{FF2B5EF4-FFF2-40B4-BE49-F238E27FC236}">
                <a16:creationId xmlns:a16="http://schemas.microsoft.com/office/drawing/2014/main" id="{F4C2F111-474D-479E-B078-4EA530922D1C}"/>
              </a:ext>
            </a:extLst>
          </p:cNvPr>
          <p:cNvSpPr>
            <a:spLocks noGrp="1"/>
          </p:cNvSpPr>
          <p:nvPr>
            <p:ph type="body" sz="quarter" idx="71" hasCustomPrompt="1"/>
          </p:nvPr>
        </p:nvSpPr>
        <p:spPr>
          <a:xfrm>
            <a:off x="3933796" y="3173776"/>
            <a:ext cx="333960" cy="173991"/>
          </a:xfrm>
        </p:spPr>
        <p:txBody>
          <a:bodyPr>
            <a:normAutofit/>
          </a:bodyPr>
          <a:lstStyle>
            <a:lvl1pPr algn="ctr">
              <a:defRPr sz="750" b="1"/>
            </a:lvl1pPr>
            <a:lvl4pPr>
              <a:defRPr sz="750"/>
            </a:lvl4pPr>
          </a:lstStyle>
          <a:p>
            <a:pPr lvl="0"/>
            <a:r>
              <a:rPr lang="nl-BE"/>
              <a:t>nov</a:t>
            </a:r>
          </a:p>
        </p:txBody>
      </p:sp>
      <p:sp>
        <p:nvSpPr>
          <p:cNvPr id="75" name="Tijdelijke aanduiding voor tekst 38">
            <a:extLst>
              <a:ext uri="{FF2B5EF4-FFF2-40B4-BE49-F238E27FC236}">
                <a16:creationId xmlns:a16="http://schemas.microsoft.com/office/drawing/2014/main" id="{8BE915FA-1E68-4A62-8DCB-236AF25F895B}"/>
              </a:ext>
            </a:extLst>
          </p:cNvPr>
          <p:cNvSpPr>
            <a:spLocks noGrp="1"/>
          </p:cNvSpPr>
          <p:nvPr>
            <p:ph type="body" sz="quarter" idx="72" hasCustomPrompt="1"/>
          </p:nvPr>
        </p:nvSpPr>
        <p:spPr>
          <a:xfrm>
            <a:off x="4308074" y="3173776"/>
            <a:ext cx="333960" cy="173991"/>
          </a:xfrm>
        </p:spPr>
        <p:txBody>
          <a:bodyPr>
            <a:normAutofit/>
          </a:bodyPr>
          <a:lstStyle>
            <a:lvl1pPr algn="ctr">
              <a:defRPr sz="750" b="1"/>
            </a:lvl1pPr>
            <a:lvl4pPr>
              <a:defRPr sz="750"/>
            </a:lvl4pPr>
          </a:lstStyle>
          <a:p>
            <a:pPr lvl="0"/>
            <a:r>
              <a:rPr lang="nl-BE"/>
              <a:t>dec</a:t>
            </a:r>
          </a:p>
        </p:txBody>
      </p:sp>
      <p:sp>
        <p:nvSpPr>
          <p:cNvPr id="76" name="Tijdelijke aanduiding voor tekst 38">
            <a:extLst>
              <a:ext uri="{FF2B5EF4-FFF2-40B4-BE49-F238E27FC236}">
                <a16:creationId xmlns:a16="http://schemas.microsoft.com/office/drawing/2014/main" id="{CD9518E9-B08F-4048-A5A7-A3FB24568D12}"/>
              </a:ext>
            </a:extLst>
          </p:cNvPr>
          <p:cNvSpPr>
            <a:spLocks noGrp="1"/>
          </p:cNvSpPr>
          <p:nvPr>
            <p:ph type="body" sz="quarter" idx="73" hasCustomPrompt="1"/>
          </p:nvPr>
        </p:nvSpPr>
        <p:spPr>
          <a:xfrm>
            <a:off x="4682351" y="3173776"/>
            <a:ext cx="333960" cy="173991"/>
          </a:xfrm>
        </p:spPr>
        <p:txBody>
          <a:bodyPr>
            <a:normAutofit/>
          </a:bodyPr>
          <a:lstStyle>
            <a:lvl1pPr algn="ctr">
              <a:defRPr sz="750" b="1"/>
            </a:lvl1pPr>
            <a:lvl4pPr>
              <a:defRPr sz="750"/>
            </a:lvl4pPr>
          </a:lstStyle>
          <a:p>
            <a:pPr lvl="0"/>
            <a:r>
              <a:rPr lang="nl-BE"/>
              <a:t>jan</a:t>
            </a:r>
          </a:p>
        </p:txBody>
      </p:sp>
      <p:sp>
        <p:nvSpPr>
          <p:cNvPr id="77" name="Tijdelijke aanduiding voor tekst 38">
            <a:extLst>
              <a:ext uri="{FF2B5EF4-FFF2-40B4-BE49-F238E27FC236}">
                <a16:creationId xmlns:a16="http://schemas.microsoft.com/office/drawing/2014/main" id="{B783AE82-9304-4D97-9641-7877BA1B7155}"/>
              </a:ext>
            </a:extLst>
          </p:cNvPr>
          <p:cNvSpPr>
            <a:spLocks noGrp="1"/>
          </p:cNvSpPr>
          <p:nvPr>
            <p:ph type="body" sz="quarter" idx="74" hasCustomPrompt="1"/>
          </p:nvPr>
        </p:nvSpPr>
        <p:spPr>
          <a:xfrm>
            <a:off x="5056629" y="3173776"/>
            <a:ext cx="333960" cy="173991"/>
          </a:xfrm>
        </p:spPr>
        <p:txBody>
          <a:bodyPr>
            <a:normAutofit/>
          </a:bodyPr>
          <a:lstStyle>
            <a:lvl1pPr algn="ctr">
              <a:defRPr sz="750" b="1"/>
            </a:lvl1pPr>
            <a:lvl4pPr>
              <a:defRPr sz="750"/>
            </a:lvl4pPr>
          </a:lstStyle>
          <a:p>
            <a:pPr lvl="0"/>
            <a:r>
              <a:rPr lang="nl-BE"/>
              <a:t>feb</a:t>
            </a:r>
          </a:p>
        </p:txBody>
      </p:sp>
      <p:sp>
        <p:nvSpPr>
          <p:cNvPr id="78" name="Tijdelijke aanduiding voor tekst 38">
            <a:extLst>
              <a:ext uri="{FF2B5EF4-FFF2-40B4-BE49-F238E27FC236}">
                <a16:creationId xmlns:a16="http://schemas.microsoft.com/office/drawing/2014/main" id="{7DB650D2-ABA6-4D0C-A436-EBEB22057410}"/>
              </a:ext>
            </a:extLst>
          </p:cNvPr>
          <p:cNvSpPr>
            <a:spLocks noGrp="1"/>
          </p:cNvSpPr>
          <p:nvPr>
            <p:ph type="body" sz="quarter" idx="75" hasCustomPrompt="1"/>
          </p:nvPr>
        </p:nvSpPr>
        <p:spPr>
          <a:xfrm>
            <a:off x="5430907" y="3173776"/>
            <a:ext cx="333960" cy="173991"/>
          </a:xfrm>
        </p:spPr>
        <p:txBody>
          <a:bodyPr>
            <a:normAutofit/>
          </a:bodyPr>
          <a:lstStyle>
            <a:lvl1pPr algn="ctr">
              <a:defRPr sz="750" b="1"/>
            </a:lvl1pPr>
            <a:lvl4pPr>
              <a:defRPr sz="750"/>
            </a:lvl4pPr>
          </a:lstStyle>
          <a:p>
            <a:pPr lvl="0"/>
            <a:r>
              <a:rPr lang="nl-BE"/>
              <a:t>mrt</a:t>
            </a:r>
          </a:p>
        </p:txBody>
      </p:sp>
      <p:sp>
        <p:nvSpPr>
          <p:cNvPr id="79" name="Tijdelijke aanduiding voor tekst 38">
            <a:extLst>
              <a:ext uri="{FF2B5EF4-FFF2-40B4-BE49-F238E27FC236}">
                <a16:creationId xmlns:a16="http://schemas.microsoft.com/office/drawing/2014/main" id="{9AF9C4A8-9B3F-476A-95A5-4E522EEF2504}"/>
              </a:ext>
            </a:extLst>
          </p:cNvPr>
          <p:cNvSpPr>
            <a:spLocks noGrp="1"/>
          </p:cNvSpPr>
          <p:nvPr>
            <p:ph type="body" sz="quarter" idx="76" hasCustomPrompt="1"/>
          </p:nvPr>
        </p:nvSpPr>
        <p:spPr>
          <a:xfrm>
            <a:off x="5805185" y="3173776"/>
            <a:ext cx="333960" cy="173991"/>
          </a:xfrm>
        </p:spPr>
        <p:txBody>
          <a:bodyPr>
            <a:normAutofit/>
          </a:bodyPr>
          <a:lstStyle>
            <a:lvl1pPr algn="ctr">
              <a:defRPr sz="750" b="1"/>
            </a:lvl1pPr>
            <a:lvl4pPr>
              <a:defRPr sz="750"/>
            </a:lvl4pPr>
          </a:lstStyle>
          <a:p>
            <a:pPr lvl="0"/>
            <a:r>
              <a:rPr lang="nl-BE"/>
              <a:t>apr</a:t>
            </a:r>
          </a:p>
        </p:txBody>
      </p:sp>
      <p:sp>
        <p:nvSpPr>
          <p:cNvPr id="80" name="Tijdelijke aanduiding voor tekst 38">
            <a:extLst>
              <a:ext uri="{FF2B5EF4-FFF2-40B4-BE49-F238E27FC236}">
                <a16:creationId xmlns:a16="http://schemas.microsoft.com/office/drawing/2014/main" id="{A798A2B0-846C-4ADB-9381-3AD6F967EFEB}"/>
              </a:ext>
            </a:extLst>
          </p:cNvPr>
          <p:cNvSpPr>
            <a:spLocks noGrp="1"/>
          </p:cNvSpPr>
          <p:nvPr>
            <p:ph type="body" sz="quarter" idx="77" hasCustomPrompt="1"/>
          </p:nvPr>
        </p:nvSpPr>
        <p:spPr>
          <a:xfrm>
            <a:off x="6179462" y="3173776"/>
            <a:ext cx="333960" cy="173991"/>
          </a:xfrm>
        </p:spPr>
        <p:txBody>
          <a:bodyPr>
            <a:normAutofit/>
          </a:bodyPr>
          <a:lstStyle>
            <a:lvl1pPr algn="ctr">
              <a:defRPr sz="750" b="1"/>
            </a:lvl1pPr>
            <a:lvl4pPr>
              <a:defRPr sz="750"/>
            </a:lvl4pPr>
          </a:lstStyle>
          <a:p>
            <a:pPr lvl="0"/>
            <a:r>
              <a:rPr lang="nl-BE"/>
              <a:t>mei</a:t>
            </a:r>
          </a:p>
        </p:txBody>
      </p:sp>
      <p:sp>
        <p:nvSpPr>
          <p:cNvPr id="81" name="Tijdelijke aanduiding voor tekst 38">
            <a:extLst>
              <a:ext uri="{FF2B5EF4-FFF2-40B4-BE49-F238E27FC236}">
                <a16:creationId xmlns:a16="http://schemas.microsoft.com/office/drawing/2014/main" id="{13E03CAB-FE4B-4F41-9A1F-5A281CF7702D}"/>
              </a:ext>
            </a:extLst>
          </p:cNvPr>
          <p:cNvSpPr>
            <a:spLocks noGrp="1"/>
          </p:cNvSpPr>
          <p:nvPr>
            <p:ph type="body" sz="quarter" idx="78" hasCustomPrompt="1"/>
          </p:nvPr>
        </p:nvSpPr>
        <p:spPr>
          <a:xfrm>
            <a:off x="6553740" y="3173776"/>
            <a:ext cx="333960" cy="173991"/>
          </a:xfrm>
        </p:spPr>
        <p:txBody>
          <a:bodyPr>
            <a:normAutofit/>
          </a:bodyPr>
          <a:lstStyle>
            <a:lvl1pPr algn="ctr">
              <a:defRPr sz="750" b="1"/>
            </a:lvl1pPr>
            <a:lvl4pPr>
              <a:defRPr sz="750"/>
            </a:lvl4pPr>
          </a:lstStyle>
          <a:p>
            <a:pPr lvl="0"/>
            <a:r>
              <a:rPr lang="nl-BE"/>
              <a:t>jun</a:t>
            </a:r>
          </a:p>
        </p:txBody>
      </p:sp>
      <p:sp>
        <p:nvSpPr>
          <p:cNvPr id="82" name="Tijdelijke aanduiding voor tekst 38">
            <a:extLst>
              <a:ext uri="{FF2B5EF4-FFF2-40B4-BE49-F238E27FC236}">
                <a16:creationId xmlns:a16="http://schemas.microsoft.com/office/drawing/2014/main" id="{1C528E84-C793-4F93-9189-DACCC821773A}"/>
              </a:ext>
            </a:extLst>
          </p:cNvPr>
          <p:cNvSpPr>
            <a:spLocks noGrp="1"/>
          </p:cNvSpPr>
          <p:nvPr>
            <p:ph type="body" sz="quarter" idx="79" hasCustomPrompt="1"/>
          </p:nvPr>
        </p:nvSpPr>
        <p:spPr>
          <a:xfrm>
            <a:off x="6928018" y="3173776"/>
            <a:ext cx="333960" cy="173991"/>
          </a:xfrm>
        </p:spPr>
        <p:txBody>
          <a:bodyPr>
            <a:normAutofit/>
          </a:bodyPr>
          <a:lstStyle>
            <a:lvl1pPr algn="ctr">
              <a:defRPr sz="750" b="1"/>
            </a:lvl1pPr>
            <a:lvl4pPr>
              <a:defRPr sz="750"/>
            </a:lvl4pPr>
          </a:lstStyle>
          <a:p>
            <a:pPr lvl="0"/>
            <a:r>
              <a:rPr lang="nl-BE"/>
              <a:t>jul</a:t>
            </a:r>
          </a:p>
        </p:txBody>
      </p:sp>
      <p:sp>
        <p:nvSpPr>
          <p:cNvPr id="83" name="Tijdelijke aanduiding voor tekst 38">
            <a:extLst>
              <a:ext uri="{FF2B5EF4-FFF2-40B4-BE49-F238E27FC236}">
                <a16:creationId xmlns:a16="http://schemas.microsoft.com/office/drawing/2014/main" id="{DF0910A1-C04A-4E5D-868D-5C3CBA977C6C}"/>
              </a:ext>
            </a:extLst>
          </p:cNvPr>
          <p:cNvSpPr>
            <a:spLocks noGrp="1"/>
          </p:cNvSpPr>
          <p:nvPr>
            <p:ph type="body" sz="quarter" idx="80" hasCustomPrompt="1"/>
          </p:nvPr>
        </p:nvSpPr>
        <p:spPr>
          <a:xfrm>
            <a:off x="7302296" y="3173776"/>
            <a:ext cx="333960" cy="173991"/>
          </a:xfrm>
        </p:spPr>
        <p:txBody>
          <a:bodyPr>
            <a:normAutofit/>
          </a:bodyPr>
          <a:lstStyle>
            <a:lvl1pPr algn="ctr">
              <a:defRPr sz="750" b="1"/>
            </a:lvl1pPr>
            <a:lvl4pPr>
              <a:defRPr sz="750"/>
            </a:lvl4pPr>
          </a:lstStyle>
          <a:p>
            <a:pPr lvl="0"/>
            <a:r>
              <a:rPr lang="nl-BE"/>
              <a:t>aug</a:t>
            </a:r>
          </a:p>
        </p:txBody>
      </p:sp>
      <p:sp>
        <p:nvSpPr>
          <p:cNvPr id="84" name="Tijdelijke aanduiding voor tekst 38">
            <a:extLst>
              <a:ext uri="{FF2B5EF4-FFF2-40B4-BE49-F238E27FC236}">
                <a16:creationId xmlns:a16="http://schemas.microsoft.com/office/drawing/2014/main" id="{7F79CA68-1B19-4CE2-BF1A-F2473B5B981C}"/>
              </a:ext>
            </a:extLst>
          </p:cNvPr>
          <p:cNvSpPr>
            <a:spLocks noGrp="1"/>
          </p:cNvSpPr>
          <p:nvPr>
            <p:ph type="body" sz="quarter" idx="81" hasCustomPrompt="1"/>
          </p:nvPr>
        </p:nvSpPr>
        <p:spPr>
          <a:xfrm>
            <a:off x="7676573" y="3173776"/>
            <a:ext cx="333960" cy="173991"/>
          </a:xfrm>
        </p:spPr>
        <p:txBody>
          <a:bodyPr>
            <a:normAutofit/>
          </a:bodyPr>
          <a:lstStyle>
            <a:lvl1pPr algn="ctr">
              <a:defRPr sz="750" b="1"/>
            </a:lvl1pPr>
            <a:lvl4pPr>
              <a:defRPr sz="750"/>
            </a:lvl4pPr>
          </a:lstStyle>
          <a:p>
            <a:pPr lvl="0"/>
            <a:r>
              <a:rPr lang="nl-BE"/>
              <a:t>sep</a:t>
            </a:r>
          </a:p>
        </p:txBody>
      </p:sp>
      <p:sp>
        <p:nvSpPr>
          <p:cNvPr id="85" name="Tijdelijke aanduiding voor tekst 38">
            <a:extLst>
              <a:ext uri="{FF2B5EF4-FFF2-40B4-BE49-F238E27FC236}">
                <a16:creationId xmlns:a16="http://schemas.microsoft.com/office/drawing/2014/main" id="{C1D1927D-7780-49BB-8C4A-8E4B20F3F1AE}"/>
              </a:ext>
            </a:extLst>
          </p:cNvPr>
          <p:cNvSpPr>
            <a:spLocks noGrp="1"/>
          </p:cNvSpPr>
          <p:nvPr>
            <p:ph type="body" sz="quarter" idx="82" hasCustomPrompt="1"/>
          </p:nvPr>
        </p:nvSpPr>
        <p:spPr>
          <a:xfrm>
            <a:off x="8050851" y="3173776"/>
            <a:ext cx="333960" cy="173991"/>
          </a:xfrm>
        </p:spPr>
        <p:txBody>
          <a:bodyPr>
            <a:normAutofit/>
          </a:bodyPr>
          <a:lstStyle>
            <a:lvl1pPr algn="ctr">
              <a:defRPr sz="750" b="1"/>
            </a:lvl1pPr>
            <a:lvl4pPr>
              <a:defRPr sz="750"/>
            </a:lvl4pPr>
          </a:lstStyle>
          <a:p>
            <a:pPr lvl="0"/>
            <a:r>
              <a:rPr lang="nl-BE"/>
              <a:t>okt</a:t>
            </a:r>
          </a:p>
        </p:txBody>
      </p:sp>
      <p:sp>
        <p:nvSpPr>
          <p:cNvPr id="86" name="Tijdelijke aanduiding voor tekst 38">
            <a:extLst>
              <a:ext uri="{FF2B5EF4-FFF2-40B4-BE49-F238E27FC236}">
                <a16:creationId xmlns:a16="http://schemas.microsoft.com/office/drawing/2014/main" id="{9BB1EF70-957E-441E-9C69-53308BAD24CA}"/>
              </a:ext>
            </a:extLst>
          </p:cNvPr>
          <p:cNvSpPr>
            <a:spLocks noGrp="1"/>
          </p:cNvSpPr>
          <p:nvPr>
            <p:ph type="body" sz="quarter" idx="83" hasCustomPrompt="1"/>
          </p:nvPr>
        </p:nvSpPr>
        <p:spPr>
          <a:xfrm>
            <a:off x="8425129" y="3173776"/>
            <a:ext cx="333960" cy="173991"/>
          </a:xfrm>
        </p:spPr>
        <p:txBody>
          <a:bodyPr>
            <a:normAutofit/>
          </a:bodyPr>
          <a:lstStyle>
            <a:lvl1pPr algn="ctr">
              <a:defRPr sz="750" b="1"/>
            </a:lvl1pPr>
            <a:lvl4pPr>
              <a:defRPr sz="750"/>
            </a:lvl4pPr>
          </a:lstStyle>
          <a:p>
            <a:pPr lvl="0"/>
            <a:r>
              <a:rPr lang="nl-BE"/>
              <a:t>nov</a:t>
            </a:r>
          </a:p>
        </p:txBody>
      </p:sp>
      <p:sp>
        <p:nvSpPr>
          <p:cNvPr id="88" name="Tijdelijke aanduiding voor tekst 38">
            <a:extLst>
              <a:ext uri="{FF2B5EF4-FFF2-40B4-BE49-F238E27FC236}">
                <a16:creationId xmlns:a16="http://schemas.microsoft.com/office/drawing/2014/main" id="{5377F123-0E3C-4A3C-8BB5-4FFC91836089}"/>
              </a:ext>
            </a:extLst>
          </p:cNvPr>
          <p:cNvSpPr>
            <a:spLocks noGrp="1"/>
          </p:cNvSpPr>
          <p:nvPr>
            <p:ph type="body" sz="quarter" idx="84" hasCustomPrompt="1"/>
          </p:nvPr>
        </p:nvSpPr>
        <p:spPr>
          <a:xfrm>
            <a:off x="8799407" y="3173776"/>
            <a:ext cx="333960" cy="173991"/>
          </a:xfrm>
        </p:spPr>
        <p:txBody>
          <a:bodyPr>
            <a:normAutofit/>
          </a:bodyPr>
          <a:lstStyle>
            <a:lvl1pPr algn="ctr">
              <a:defRPr sz="750" b="1"/>
            </a:lvl1pPr>
            <a:lvl4pPr>
              <a:defRPr sz="750"/>
            </a:lvl4pPr>
          </a:lstStyle>
          <a:p>
            <a:pPr lvl="0"/>
            <a:r>
              <a:rPr lang="nl-BE"/>
              <a:t>dec</a:t>
            </a:r>
          </a:p>
        </p:txBody>
      </p:sp>
      <p:cxnSp>
        <p:nvCxnSpPr>
          <p:cNvPr id="90" name="Rechte verbindingslijn met pijl 89">
            <a:extLst>
              <a:ext uri="{FF2B5EF4-FFF2-40B4-BE49-F238E27FC236}">
                <a16:creationId xmlns:a16="http://schemas.microsoft.com/office/drawing/2014/main" id="{AB50AF45-24E9-4EB5-9097-17DEABF08CEF}"/>
              </a:ext>
            </a:extLst>
          </p:cNvPr>
          <p:cNvCxnSpPr>
            <a:cxnSpLocks/>
          </p:cNvCxnSpPr>
          <p:nvPr userDrawn="1"/>
        </p:nvCxnSpPr>
        <p:spPr>
          <a:xfrm>
            <a:off x="206968" y="3508741"/>
            <a:ext cx="8937032" cy="2700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3" name="Tijdelijke aanduiding voor tekst 92">
            <a:extLst>
              <a:ext uri="{FF2B5EF4-FFF2-40B4-BE49-F238E27FC236}">
                <a16:creationId xmlns:a16="http://schemas.microsoft.com/office/drawing/2014/main" id="{11533602-0534-4EE4-86B2-2D6AC0264F2D}"/>
              </a:ext>
            </a:extLst>
          </p:cNvPr>
          <p:cNvSpPr>
            <a:spLocks noGrp="1"/>
          </p:cNvSpPr>
          <p:nvPr>
            <p:ph type="body" sz="quarter" idx="85" hasCustomPrompt="1"/>
          </p:nvPr>
        </p:nvSpPr>
        <p:spPr>
          <a:xfrm>
            <a:off x="187204" y="3687025"/>
            <a:ext cx="708037" cy="264319"/>
          </a:xfrm>
        </p:spPr>
        <p:txBody>
          <a:bodyPr>
            <a:noAutofit/>
          </a:bodyPr>
          <a:lstStyle>
            <a:lvl1pPr algn="ctr">
              <a:defRPr sz="1500"/>
            </a:lvl1pPr>
          </a:lstStyle>
          <a:p>
            <a:pPr lvl="0"/>
            <a:r>
              <a:rPr lang="nl-BE"/>
              <a:t>jaar</a:t>
            </a:r>
          </a:p>
        </p:txBody>
      </p:sp>
      <p:sp>
        <p:nvSpPr>
          <p:cNvPr id="94" name="Tijdelijke aanduiding voor tekst 92">
            <a:extLst>
              <a:ext uri="{FF2B5EF4-FFF2-40B4-BE49-F238E27FC236}">
                <a16:creationId xmlns:a16="http://schemas.microsoft.com/office/drawing/2014/main" id="{B8C88B26-3701-406C-BCB4-1DAF260FEB9C}"/>
              </a:ext>
            </a:extLst>
          </p:cNvPr>
          <p:cNvSpPr>
            <a:spLocks noGrp="1"/>
          </p:cNvSpPr>
          <p:nvPr>
            <p:ph type="body" sz="quarter" idx="86" hasCustomPrompt="1"/>
          </p:nvPr>
        </p:nvSpPr>
        <p:spPr>
          <a:xfrm>
            <a:off x="4678242" y="3685331"/>
            <a:ext cx="708037" cy="264319"/>
          </a:xfrm>
        </p:spPr>
        <p:txBody>
          <a:bodyPr>
            <a:noAutofit/>
          </a:bodyPr>
          <a:lstStyle>
            <a:lvl1pPr algn="ctr">
              <a:defRPr sz="1500"/>
            </a:lvl1pPr>
          </a:lstStyle>
          <a:p>
            <a:pPr lvl="0"/>
            <a:r>
              <a:rPr lang="nl-BE"/>
              <a:t>jaar</a:t>
            </a:r>
          </a:p>
        </p:txBody>
      </p:sp>
      <p:grpSp>
        <p:nvGrpSpPr>
          <p:cNvPr id="95" name="Groep 94" title="Maandlijnen van tijdlijn">
            <a:extLst>
              <a:ext uri="{FF2B5EF4-FFF2-40B4-BE49-F238E27FC236}">
                <a16:creationId xmlns:a16="http://schemas.microsoft.com/office/drawing/2014/main" id="{A7CAADC8-904F-48EA-8453-9468E91D6AF6}"/>
              </a:ext>
            </a:extLst>
          </p:cNvPr>
          <p:cNvGrpSpPr/>
          <p:nvPr userDrawn="1"/>
        </p:nvGrpSpPr>
        <p:grpSpPr>
          <a:xfrm>
            <a:off x="357998" y="3447364"/>
            <a:ext cx="8579034" cy="136226"/>
            <a:chOff x="620712" y="3799174"/>
            <a:chExt cx="10856346" cy="154901"/>
          </a:xfrm>
        </p:grpSpPr>
        <p:cxnSp>
          <p:nvCxnSpPr>
            <p:cNvPr id="96" name="Rechte verbindingslijn 95">
              <a:extLst>
                <a:ext uri="{FF2B5EF4-FFF2-40B4-BE49-F238E27FC236}">
                  <a16:creationId xmlns:a16="http://schemas.microsoft.com/office/drawing/2014/main" id="{8BDE45B7-8119-49E6-B212-451B8402F84E}"/>
                </a:ext>
              </a:extLst>
            </p:cNvPr>
            <p:cNvCxnSpPr/>
            <p:nvPr/>
          </p:nvCxnSpPr>
          <p:spPr>
            <a:xfrm>
              <a:off x="62071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Rechte verbindingslijn 96">
              <a:extLst>
                <a:ext uri="{FF2B5EF4-FFF2-40B4-BE49-F238E27FC236}">
                  <a16:creationId xmlns:a16="http://schemas.microsoft.com/office/drawing/2014/main" id="{33FF2C69-2473-45CE-A53F-3010E0D03649}"/>
                </a:ext>
              </a:extLst>
            </p:cNvPr>
            <p:cNvCxnSpPr/>
            <p:nvPr/>
          </p:nvCxnSpPr>
          <p:spPr>
            <a:xfrm>
              <a:off x="109272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6A4DDD13-968E-4637-9615-D1329CE1F284}"/>
                </a:ext>
              </a:extLst>
            </p:cNvPr>
            <p:cNvCxnSpPr/>
            <p:nvPr/>
          </p:nvCxnSpPr>
          <p:spPr>
            <a:xfrm>
              <a:off x="156474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CB399D3A-90B7-4D0D-9FC4-A64299BC00B4}"/>
                </a:ext>
              </a:extLst>
            </p:cNvPr>
            <p:cNvCxnSpPr/>
            <p:nvPr/>
          </p:nvCxnSpPr>
          <p:spPr>
            <a:xfrm>
              <a:off x="203675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77043B2D-A206-4FB9-B7F8-EDA7594C2531}"/>
                </a:ext>
              </a:extLst>
            </p:cNvPr>
            <p:cNvCxnSpPr/>
            <p:nvPr/>
          </p:nvCxnSpPr>
          <p:spPr>
            <a:xfrm>
              <a:off x="250877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1" name="Rechte verbindingslijn 100">
              <a:extLst>
                <a:ext uri="{FF2B5EF4-FFF2-40B4-BE49-F238E27FC236}">
                  <a16:creationId xmlns:a16="http://schemas.microsoft.com/office/drawing/2014/main" id="{D5C65EAC-6808-4A59-8D69-1EA1FB50C306}"/>
                </a:ext>
              </a:extLst>
            </p:cNvPr>
            <p:cNvCxnSpPr/>
            <p:nvPr/>
          </p:nvCxnSpPr>
          <p:spPr>
            <a:xfrm>
              <a:off x="298078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2" name="Rechte verbindingslijn 101">
              <a:extLst>
                <a:ext uri="{FF2B5EF4-FFF2-40B4-BE49-F238E27FC236}">
                  <a16:creationId xmlns:a16="http://schemas.microsoft.com/office/drawing/2014/main" id="{A8F8BB0E-271F-4EC8-8EED-9896E45486CB}"/>
                </a:ext>
              </a:extLst>
            </p:cNvPr>
            <p:cNvCxnSpPr/>
            <p:nvPr/>
          </p:nvCxnSpPr>
          <p:spPr>
            <a:xfrm>
              <a:off x="345280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3" name="Rechte verbindingslijn 102">
              <a:extLst>
                <a:ext uri="{FF2B5EF4-FFF2-40B4-BE49-F238E27FC236}">
                  <a16:creationId xmlns:a16="http://schemas.microsoft.com/office/drawing/2014/main" id="{E63036B4-5878-44BC-AC6D-875BC4CD0284}"/>
                </a:ext>
              </a:extLst>
            </p:cNvPr>
            <p:cNvCxnSpPr/>
            <p:nvPr/>
          </p:nvCxnSpPr>
          <p:spPr>
            <a:xfrm>
              <a:off x="392481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14CABA9C-F6A9-402D-85FF-5A6126451078}"/>
                </a:ext>
              </a:extLst>
            </p:cNvPr>
            <p:cNvCxnSpPr/>
            <p:nvPr/>
          </p:nvCxnSpPr>
          <p:spPr>
            <a:xfrm>
              <a:off x="439683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10A8BF00-F3DC-4AEF-A36C-6591C12A915E}"/>
                </a:ext>
              </a:extLst>
            </p:cNvPr>
            <p:cNvCxnSpPr/>
            <p:nvPr/>
          </p:nvCxnSpPr>
          <p:spPr>
            <a:xfrm>
              <a:off x="486884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4F117B4E-1E52-440A-B7F6-B778345F6584}"/>
                </a:ext>
              </a:extLst>
            </p:cNvPr>
            <p:cNvCxnSpPr/>
            <p:nvPr/>
          </p:nvCxnSpPr>
          <p:spPr>
            <a:xfrm>
              <a:off x="534086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924057D0-7B23-49D6-9608-E6F16D96D622}"/>
                </a:ext>
              </a:extLst>
            </p:cNvPr>
            <p:cNvCxnSpPr/>
            <p:nvPr/>
          </p:nvCxnSpPr>
          <p:spPr>
            <a:xfrm>
              <a:off x="581287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2E6DC1B6-45B8-4408-AB37-273905DA3647}"/>
                </a:ext>
              </a:extLst>
            </p:cNvPr>
            <p:cNvCxnSpPr/>
            <p:nvPr/>
          </p:nvCxnSpPr>
          <p:spPr>
            <a:xfrm>
              <a:off x="628489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A8E302AF-114F-47C1-95C9-5D335462DF34}"/>
                </a:ext>
              </a:extLst>
            </p:cNvPr>
            <p:cNvCxnSpPr/>
            <p:nvPr/>
          </p:nvCxnSpPr>
          <p:spPr>
            <a:xfrm>
              <a:off x="675690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EE00CBE2-9115-4A97-95B7-319CCD3AF686}"/>
                </a:ext>
              </a:extLst>
            </p:cNvPr>
            <p:cNvCxnSpPr/>
            <p:nvPr/>
          </p:nvCxnSpPr>
          <p:spPr>
            <a:xfrm>
              <a:off x="722892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1" name="Rechte verbindingslijn 110">
              <a:extLst>
                <a:ext uri="{FF2B5EF4-FFF2-40B4-BE49-F238E27FC236}">
                  <a16:creationId xmlns:a16="http://schemas.microsoft.com/office/drawing/2014/main" id="{A63A34B4-26C7-4C37-B923-7AA522FF311D}"/>
                </a:ext>
              </a:extLst>
            </p:cNvPr>
            <p:cNvCxnSpPr/>
            <p:nvPr/>
          </p:nvCxnSpPr>
          <p:spPr>
            <a:xfrm>
              <a:off x="770093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2" name="Rechte verbindingslijn 111">
              <a:extLst>
                <a:ext uri="{FF2B5EF4-FFF2-40B4-BE49-F238E27FC236}">
                  <a16:creationId xmlns:a16="http://schemas.microsoft.com/office/drawing/2014/main" id="{4035CFDE-E465-4E07-9D9A-51F3FB1C3BCD}"/>
                </a:ext>
              </a:extLst>
            </p:cNvPr>
            <p:cNvCxnSpPr/>
            <p:nvPr/>
          </p:nvCxnSpPr>
          <p:spPr>
            <a:xfrm>
              <a:off x="817295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3" name="Rechte verbindingslijn 112">
              <a:extLst>
                <a:ext uri="{FF2B5EF4-FFF2-40B4-BE49-F238E27FC236}">
                  <a16:creationId xmlns:a16="http://schemas.microsoft.com/office/drawing/2014/main" id="{DE698563-4D7B-493A-BD5E-621D743785EE}"/>
                </a:ext>
              </a:extLst>
            </p:cNvPr>
            <p:cNvCxnSpPr/>
            <p:nvPr/>
          </p:nvCxnSpPr>
          <p:spPr>
            <a:xfrm>
              <a:off x="864496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4" name="Rechte verbindingslijn 113">
              <a:extLst>
                <a:ext uri="{FF2B5EF4-FFF2-40B4-BE49-F238E27FC236}">
                  <a16:creationId xmlns:a16="http://schemas.microsoft.com/office/drawing/2014/main" id="{F6F15F0A-55D9-4D68-A223-A6886DC6E7DE}"/>
                </a:ext>
              </a:extLst>
            </p:cNvPr>
            <p:cNvCxnSpPr/>
            <p:nvPr/>
          </p:nvCxnSpPr>
          <p:spPr>
            <a:xfrm>
              <a:off x="911698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Rechte verbindingslijn 114">
              <a:extLst>
                <a:ext uri="{FF2B5EF4-FFF2-40B4-BE49-F238E27FC236}">
                  <a16:creationId xmlns:a16="http://schemas.microsoft.com/office/drawing/2014/main" id="{FF82399A-1631-41CB-9BBC-B611EBF61D98}"/>
                </a:ext>
              </a:extLst>
            </p:cNvPr>
            <p:cNvCxnSpPr/>
            <p:nvPr/>
          </p:nvCxnSpPr>
          <p:spPr>
            <a:xfrm>
              <a:off x="958899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79E3E073-51C4-454B-84C7-CF7AB24079BF}"/>
                </a:ext>
              </a:extLst>
            </p:cNvPr>
            <p:cNvCxnSpPr/>
            <p:nvPr/>
          </p:nvCxnSpPr>
          <p:spPr>
            <a:xfrm>
              <a:off x="1006101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A51A760C-628D-4AD1-B6DC-B3D3825810C7}"/>
                </a:ext>
              </a:extLst>
            </p:cNvPr>
            <p:cNvCxnSpPr/>
            <p:nvPr/>
          </p:nvCxnSpPr>
          <p:spPr>
            <a:xfrm>
              <a:off x="1053302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AE15CF89-E156-47A3-867F-7956CC69EA97}"/>
                </a:ext>
              </a:extLst>
            </p:cNvPr>
            <p:cNvCxnSpPr/>
            <p:nvPr/>
          </p:nvCxnSpPr>
          <p:spPr>
            <a:xfrm>
              <a:off x="1100504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C3694648-29A4-449C-8E57-9D5FEC179DAE}"/>
                </a:ext>
              </a:extLst>
            </p:cNvPr>
            <p:cNvCxnSpPr/>
            <p:nvPr/>
          </p:nvCxnSpPr>
          <p:spPr>
            <a:xfrm>
              <a:off x="1147705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121" name="Tijdelijke aanduiding voor tekst 9">
            <a:extLst>
              <a:ext uri="{FF2B5EF4-FFF2-40B4-BE49-F238E27FC236}">
                <a16:creationId xmlns:a16="http://schemas.microsoft.com/office/drawing/2014/main" id="{021ACA3B-4B86-40D2-8567-D04EE3B2C660}"/>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
        <p:nvSpPr>
          <p:cNvPr id="62" name="Tijdelijke aanduiding voor tekst 3">
            <a:extLst>
              <a:ext uri="{FF2B5EF4-FFF2-40B4-BE49-F238E27FC236}">
                <a16:creationId xmlns:a16="http://schemas.microsoft.com/office/drawing/2014/main" id="{A29ABC88-0EF8-450F-913F-EB585B8B3662}"/>
              </a:ext>
            </a:extLst>
          </p:cNvPr>
          <p:cNvSpPr>
            <a:spLocks noGrp="1"/>
          </p:cNvSpPr>
          <p:nvPr>
            <p:ph type="body" sz="quarter" idx="87" hasCustomPrompt="1"/>
          </p:nvPr>
        </p:nvSpPr>
        <p:spPr>
          <a:xfrm>
            <a:off x="804358" y="4414567"/>
            <a:ext cx="1345406" cy="421481"/>
          </a:xfrm>
          <a:prstGeom prst="borderCallout1">
            <a:avLst>
              <a:gd name="adj1" fmla="val -9224"/>
              <a:gd name="adj2" fmla="val 50147"/>
              <a:gd name="adj3" fmla="val -178687"/>
              <a:gd name="adj4" fmla="val 5019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91" name="Tijdelijke aanduiding voor tekst 3">
            <a:extLst>
              <a:ext uri="{FF2B5EF4-FFF2-40B4-BE49-F238E27FC236}">
                <a16:creationId xmlns:a16="http://schemas.microsoft.com/office/drawing/2014/main" id="{980FF19F-4C66-40E4-9BAA-A6D847054D7B}"/>
              </a:ext>
            </a:extLst>
          </p:cNvPr>
          <p:cNvSpPr>
            <a:spLocks noGrp="1"/>
          </p:cNvSpPr>
          <p:nvPr>
            <p:ph type="body" sz="quarter" idx="88" hasCustomPrompt="1"/>
          </p:nvPr>
        </p:nvSpPr>
        <p:spPr>
          <a:xfrm>
            <a:off x="1923304" y="2469615"/>
            <a:ext cx="1345406" cy="421481"/>
          </a:xfrm>
          <a:prstGeom prst="borderCallout1">
            <a:avLst>
              <a:gd name="adj1" fmla="val 109419"/>
              <a:gd name="adj2" fmla="val 49881"/>
              <a:gd name="adj3" fmla="val 164534"/>
              <a:gd name="adj4" fmla="val 4966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120" name="Tijdelijke aanduiding voor tekst 3">
            <a:extLst>
              <a:ext uri="{FF2B5EF4-FFF2-40B4-BE49-F238E27FC236}">
                <a16:creationId xmlns:a16="http://schemas.microsoft.com/office/drawing/2014/main" id="{7EEEFEA1-DAC9-4EED-AF30-852F5B046843}"/>
              </a:ext>
            </a:extLst>
          </p:cNvPr>
          <p:cNvSpPr>
            <a:spLocks noGrp="1"/>
          </p:cNvSpPr>
          <p:nvPr>
            <p:ph type="body" sz="quarter" idx="90" hasCustomPrompt="1"/>
          </p:nvPr>
        </p:nvSpPr>
        <p:spPr>
          <a:xfrm>
            <a:off x="3046452" y="1483437"/>
            <a:ext cx="1345406" cy="421481"/>
          </a:xfrm>
          <a:prstGeom prst="borderCallout1">
            <a:avLst>
              <a:gd name="adj1" fmla="val 109419"/>
              <a:gd name="adj2" fmla="val 49881"/>
              <a:gd name="adj3" fmla="val 398432"/>
              <a:gd name="adj4" fmla="val 49929"/>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122" name="Tijdelijke aanduiding voor tekst 3">
            <a:extLst>
              <a:ext uri="{FF2B5EF4-FFF2-40B4-BE49-F238E27FC236}">
                <a16:creationId xmlns:a16="http://schemas.microsoft.com/office/drawing/2014/main" id="{357B9E2D-A6B3-4383-9982-B14737BD23BD}"/>
              </a:ext>
            </a:extLst>
          </p:cNvPr>
          <p:cNvSpPr>
            <a:spLocks noGrp="1"/>
          </p:cNvSpPr>
          <p:nvPr>
            <p:ph type="body" sz="quarter" idx="91" hasCustomPrompt="1"/>
          </p:nvPr>
        </p:nvSpPr>
        <p:spPr>
          <a:xfrm>
            <a:off x="1923304" y="3914596"/>
            <a:ext cx="1345406" cy="421481"/>
          </a:xfrm>
          <a:prstGeom prst="borderCallout1">
            <a:avLst>
              <a:gd name="adj1" fmla="val -9224"/>
              <a:gd name="adj2" fmla="val 50147"/>
              <a:gd name="adj3" fmla="val -59195"/>
              <a:gd name="adj4" fmla="val 5019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Tree>
    <p:extLst>
      <p:ext uri="{BB962C8B-B14F-4D97-AF65-F5344CB8AC3E}">
        <p14:creationId xmlns:p14="http://schemas.microsoft.com/office/powerpoint/2010/main" val="2522716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ppen_01">
    <p:spTree>
      <p:nvGrpSpPr>
        <p:cNvPr id="1" name=""/>
        <p:cNvGrpSpPr/>
        <p:nvPr/>
      </p:nvGrpSpPr>
      <p:grpSpPr>
        <a:xfrm>
          <a:off x="0" y="0"/>
          <a:ext cx="0" cy="0"/>
          <a:chOff x="0" y="0"/>
          <a:chExt cx="0" cy="0"/>
        </a:xfrm>
      </p:grpSpPr>
      <p:pic>
        <p:nvPicPr>
          <p:cNvPr id="10" name="image1.png">
            <a:extLst>
              <a:ext uri="{FF2B5EF4-FFF2-40B4-BE49-F238E27FC236}">
                <a16:creationId xmlns:a16="http://schemas.microsoft.com/office/drawing/2014/main" id="{DB962CC7-22F4-4B97-8F7A-432C84F78205}"/>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11" name="Titel 1">
            <a:extLst>
              <a:ext uri="{FF2B5EF4-FFF2-40B4-BE49-F238E27FC236}">
                <a16:creationId xmlns:a16="http://schemas.microsoft.com/office/drawing/2014/main" id="{05C4B4E7-29A5-4D21-BAB1-4903AD7D4499}"/>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16" name="Tijdelijke aanduiding voor afbeelding 4">
            <a:extLst>
              <a:ext uri="{FF2B5EF4-FFF2-40B4-BE49-F238E27FC236}">
                <a16:creationId xmlns:a16="http://schemas.microsoft.com/office/drawing/2014/main" id="{B8CE9CF7-7108-4FD5-B262-BF0DA45AB0E1}"/>
              </a:ext>
            </a:extLst>
          </p:cNvPr>
          <p:cNvSpPr>
            <a:spLocks noGrp="1"/>
          </p:cNvSpPr>
          <p:nvPr>
            <p:ph type="pic" sz="quarter" idx="10" hasCustomPrompt="1"/>
          </p:nvPr>
        </p:nvSpPr>
        <p:spPr>
          <a:xfrm>
            <a:off x="600206"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7" name="Tijdelijke aanduiding voor tekst 12">
            <a:extLst>
              <a:ext uri="{FF2B5EF4-FFF2-40B4-BE49-F238E27FC236}">
                <a16:creationId xmlns:a16="http://schemas.microsoft.com/office/drawing/2014/main" id="{E6C7248D-8CF0-4282-A4F6-037171CC5E75}"/>
              </a:ext>
            </a:extLst>
          </p:cNvPr>
          <p:cNvSpPr>
            <a:spLocks noGrp="1"/>
          </p:cNvSpPr>
          <p:nvPr>
            <p:ph type="body" sz="quarter" idx="13" hasCustomPrompt="1"/>
          </p:nvPr>
        </p:nvSpPr>
        <p:spPr>
          <a:xfrm>
            <a:off x="600206" y="4002843"/>
            <a:ext cx="1808162" cy="547675"/>
          </a:xfrm>
          <a:solidFill>
            <a:schemeClr val="accent1"/>
          </a:solidFill>
        </p:spPr>
        <p:txBody>
          <a:bodyPr>
            <a:normAutofit/>
          </a:bodyPr>
          <a:lstStyle>
            <a:lvl1pPr algn="ctr">
              <a:defRPr sz="1200"/>
            </a:lvl1pPr>
          </a:lstStyle>
          <a:p>
            <a:pPr lvl="0"/>
            <a:r>
              <a:rPr lang="nl-NL"/>
              <a:t>Beschrijving</a:t>
            </a:r>
          </a:p>
        </p:txBody>
      </p:sp>
      <p:sp>
        <p:nvSpPr>
          <p:cNvPr id="18" name="Tijdelijke aanduiding voor tekst 14">
            <a:extLst>
              <a:ext uri="{FF2B5EF4-FFF2-40B4-BE49-F238E27FC236}">
                <a16:creationId xmlns:a16="http://schemas.microsoft.com/office/drawing/2014/main" id="{8423D5C9-344D-4A8C-BEFD-E77AFB4F00C6}"/>
              </a:ext>
            </a:extLst>
          </p:cNvPr>
          <p:cNvSpPr>
            <a:spLocks noGrp="1"/>
          </p:cNvSpPr>
          <p:nvPr>
            <p:ph type="body" sz="quarter" idx="14" hasCustomPrompt="1"/>
          </p:nvPr>
        </p:nvSpPr>
        <p:spPr>
          <a:xfrm>
            <a:off x="600206" y="1515687"/>
            <a:ext cx="1808163" cy="324075"/>
          </a:xfrm>
        </p:spPr>
        <p:txBody>
          <a:bodyPr>
            <a:normAutofit/>
          </a:bodyPr>
          <a:lstStyle>
            <a:lvl1pPr algn="ctr">
              <a:defRPr sz="1500" b="1">
                <a:solidFill>
                  <a:schemeClr val="accent4"/>
                </a:solidFill>
              </a:defRPr>
            </a:lvl1pPr>
            <a:lvl2pPr marL="287993" indent="0">
              <a:buNone/>
              <a:defRPr/>
            </a:lvl2pPr>
          </a:lstStyle>
          <a:p>
            <a:pPr lvl="0"/>
            <a:r>
              <a:rPr lang="nl-NL"/>
              <a:t>Titel</a:t>
            </a:r>
          </a:p>
        </p:txBody>
      </p:sp>
      <p:sp>
        <p:nvSpPr>
          <p:cNvPr id="19" name="Tijdelijke aanduiding voor afbeelding 4">
            <a:extLst>
              <a:ext uri="{FF2B5EF4-FFF2-40B4-BE49-F238E27FC236}">
                <a16:creationId xmlns:a16="http://schemas.microsoft.com/office/drawing/2014/main" id="{E19C59EC-55A7-46F2-9BBA-3CBA70A948CA}"/>
              </a:ext>
            </a:extLst>
          </p:cNvPr>
          <p:cNvSpPr>
            <a:spLocks noGrp="1"/>
          </p:cNvSpPr>
          <p:nvPr>
            <p:ph type="pic" sz="quarter" idx="15" hasCustomPrompt="1"/>
          </p:nvPr>
        </p:nvSpPr>
        <p:spPr>
          <a:xfrm>
            <a:off x="2689406" y="1839763"/>
            <a:ext cx="1808162" cy="2034494"/>
          </a:xfrm>
          <a:ln w="12700" cap="sq">
            <a:noFill/>
            <a:round/>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20" name="Tijdelijke aanduiding voor tekst 12">
            <a:extLst>
              <a:ext uri="{FF2B5EF4-FFF2-40B4-BE49-F238E27FC236}">
                <a16:creationId xmlns:a16="http://schemas.microsoft.com/office/drawing/2014/main" id="{8E50422C-46C0-4060-AE2B-C2875FD9FD22}"/>
              </a:ext>
            </a:extLst>
          </p:cNvPr>
          <p:cNvSpPr>
            <a:spLocks noGrp="1"/>
          </p:cNvSpPr>
          <p:nvPr>
            <p:ph type="body" sz="quarter" idx="16" hasCustomPrompt="1"/>
          </p:nvPr>
        </p:nvSpPr>
        <p:spPr>
          <a:xfrm>
            <a:off x="2689406" y="4002843"/>
            <a:ext cx="1808162" cy="547675"/>
          </a:xfrm>
          <a:solidFill>
            <a:schemeClr val="accent1"/>
          </a:solidFill>
        </p:spPr>
        <p:txBody>
          <a:bodyPr>
            <a:normAutofit/>
          </a:bodyPr>
          <a:lstStyle>
            <a:lvl1pPr algn="ctr">
              <a:defRPr sz="1200"/>
            </a:lvl1pPr>
          </a:lstStyle>
          <a:p>
            <a:pPr lvl="0"/>
            <a:r>
              <a:rPr lang="nl-NL"/>
              <a:t>Beschrijving</a:t>
            </a:r>
          </a:p>
        </p:txBody>
      </p:sp>
      <p:sp>
        <p:nvSpPr>
          <p:cNvPr id="21" name="Tijdelijke aanduiding voor tekst 14">
            <a:extLst>
              <a:ext uri="{FF2B5EF4-FFF2-40B4-BE49-F238E27FC236}">
                <a16:creationId xmlns:a16="http://schemas.microsoft.com/office/drawing/2014/main" id="{97A0DC2F-301A-4571-AC89-D1D43F777DF1}"/>
              </a:ext>
            </a:extLst>
          </p:cNvPr>
          <p:cNvSpPr>
            <a:spLocks noGrp="1"/>
          </p:cNvSpPr>
          <p:nvPr>
            <p:ph type="body" sz="quarter" idx="17" hasCustomPrompt="1"/>
          </p:nvPr>
        </p:nvSpPr>
        <p:spPr>
          <a:xfrm>
            <a:off x="2689406" y="1515687"/>
            <a:ext cx="1808163" cy="324075"/>
          </a:xfrm>
        </p:spPr>
        <p:txBody>
          <a:bodyPr/>
          <a:lstStyle>
            <a:lvl1pPr algn="ctr">
              <a:defRPr sz="1500" b="1">
                <a:solidFill>
                  <a:schemeClr val="accent4"/>
                </a:solidFill>
              </a:defRPr>
            </a:lvl1pPr>
            <a:lvl2pPr marL="287993" indent="0">
              <a:buNone/>
              <a:defRPr/>
            </a:lvl2pPr>
          </a:lstStyle>
          <a:p>
            <a:pPr lvl="0"/>
            <a:r>
              <a:rPr lang="nl-NL"/>
              <a:t>Titel</a:t>
            </a:r>
          </a:p>
        </p:txBody>
      </p:sp>
      <p:sp>
        <p:nvSpPr>
          <p:cNvPr id="22" name="Tijdelijke aanduiding voor afbeelding 4">
            <a:extLst>
              <a:ext uri="{FF2B5EF4-FFF2-40B4-BE49-F238E27FC236}">
                <a16:creationId xmlns:a16="http://schemas.microsoft.com/office/drawing/2014/main" id="{7334CCB8-0687-4DCF-8FC6-27A90E27A084}"/>
              </a:ext>
            </a:extLst>
          </p:cNvPr>
          <p:cNvSpPr>
            <a:spLocks noGrp="1"/>
          </p:cNvSpPr>
          <p:nvPr>
            <p:ph type="pic" sz="quarter" idx="18" hasCustomPrompt="1"/>
          </p:nvPr>
        </p:nvSpPr>
        <p:spPr>
          <a:xfrm>
            <a:off x="4778605"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23" name="Tijdelijke aanduiding voor tekst 12">
            <a:extLst>
              <a:ext uri="{FF2B5EF4-FFF2-40B4-BE49-F238E27FC236}">
                <a16:creationId xmlns:a16="http://schemas.microsoft.com/office/drawing/2014/main" id="{534159E6-F05A-447A-AC89-843C29DDC490}"/>
              </a:ext>
            </a:extLst>
          </p:cNvPr>
          <p:cNvSpPr>
            <a:spLocks noGrp="1"/>
          </p:cNvSpPr>
          <p:nvPr>
            <p:ph type="body" sz="quarter" idx="19" hasCustomPrompt="1"/>
          </p:nvPr>
        </p:nvSpPr>
        <p:spPr>
          <a:xfrm>
            <a:off x="4778605" y="4002843"/>
            <a:ext cx="1808162" cy="547675"/>
          </a:xfrm>
          <a:solidFill>
            <a:schemeClr val="accent1"/>
          </a:solidFill>
        </p:spPr>
        <p:txBody>
          <a:bodyPr>
            <a:normAutofit/>
          </a:bodyPr>
          <a:lstStyle>
            <a:lvl1pPr algn="ctr">
              <a:defRPr sz="1200"/>
            </a:lvl1pPr>
          </a:lstStyle>
          <a:p>
            <a:pPr lvl="0"/>
            <a:r>
              <a:rPr lang="nl-NL"/>
              <a:t>Beschrijving</a:t>
            </a:r>
          </a:p>
        </p:txBody>
      </p:sp>
      <p:sp>
        <p:nvSpPr>
          <p:cNvPr id="24" name="Tijdelijke aanduiding voor tekst 14">
            <a:extLst>
              <a:ext uri="{FF2B5EF4-FFF2-40B4-BE49-F238E27FC236}">
                <a16:creationId xmlns:a16="http://schemas.microsoft.com/office/drawing/2014/main" id="{92FFC08C-5508-4AFB-8601-62122951FB8E}"/>
              </a:ext>
            </a:extLst>
          </p:cNvPr>
          <p:cNvSpPr>
            <a:spLocks noGrp="1"/>
          </p:cNvSpPr>
          <p:nvPr>
            <p:ph type="body" sz="quarter" idx="20" hasCustomPrompt="1"/>
          </p:nvPr>
        </p:nvSpPr>
        <p:spPr>
          <a:xfrm>
            <a:off x="4778604" y="1515687"/>
            <a:ext cx="1808163" cy="324075"/>
          </a:xfrm>
        </p:spPr>
        <p:txBody>
          <a:bodyPr/>
          <a:lstStyle>
            <a:lvl1pPr algn="ctr">
              <a:defRPr sz="1500" b="1">
                <a:solidFill>
                  <a:schemeClr val="accent4"/>
                </a:solidFill>
              </a:defRPr>
            </a:lvl1pPr>
            <a:lvl2pPr marL="287993" indent="0">
              <a:buNone/>
              <a:defRPr/>
            </a:lvl2pPr>
          </a:lstStyle>
          <a:p>
            <a:pPr lvl="0"/>
            <a:r>
              <a:rPr lang="nl-NL"/>
              <a:t>Titel</a:t>
            </a:r>
          </a:p>
        </p:txBody>
      </p:sp>
      <p:sp>
        <p:nvSpPr>
          <p:cNvPr id="25" name="Tijdelijke aanduiding voor afbeelding 4">
            <a:extLst>
              <a:ext uri="{FF2B5EF4-FFF2-40B4-BE49-F238E27FC236}">
                <a16:creationId xmlns:a16="http://schemas.microsoft.com/office/drawing/2014/main" id="{73BD6EAF-136F-45CF-BAF7-EE9F1A9D0515}"/>
              </a:ext>
            </a:extLst>
          </p:cNvPr>
          <p:cNvSpPr>
            <a:spLocks noGrp="1"/>
          </p:cNvSpPr>
          <p:nvPr>
            <p:ph type="pic" sz="quarter" idx="21" hasCustomPrompt="1"/>
          </p:nvPr>
        </p:nvSpPr>
        <p:spPr>
          <a:xfrm>
            <a:off x="6867805"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26" name="Tijdelijke aanduiding voor tekst 12">
            <a:extLst>
              <a:ext uri="{FF2B5EF4-FFF2-40B4-BE49-F238E27FC236}">
                <a16:creationId xmlns:a16="http://schemas.microsoft.com/office/drawing/2014/main" id="{E4404208-F45F-4F80-B589-1ECB7E401065}"/>
              </a:ext>
            </a:extLst>
          </p:cNvPr>
          <p:cNvSpPr>
            <a:spLocks noGrp="1"/>
          </p:cNvSpPr>
          <p:nvPr>
            <p:ph type="body" sz="quarter" idx="22" hasCustomPrompt="1"/>
          </p:nvPr>
        </p:nvSpPr>
        <p:spPr>
          <a:xfrm>
            <a:off x="6867805" y="4002843"/>
            <a:ext cx="1808162" cy="547675"/>
          </a:xfrm>
          <a:solidFill>
            <a:schemeClr val="accent1"/>
          </a:solidFill>
        </p:spPr>
        <p:txBody>
          <a:bodyPr>
            <a:normAutofit/>
          </a:bodyPr>
          <a:lstStyle>
            <a:lvl1pPr algn="ctr">
              <a:defRPr sz="1200"/>
            </a:lvl1pPr>
          </a:lstStyle>
          <a:p>
            <a:pPr lvl="0"/>
            <a:r>
              <a:rPr lang="nl-NL"/>
              <a:t>Beschrijving</a:t>
            </a:r>
          </a:p>
        </p:txBody>
      </p:sp>
      <p:sp>
        <p:nvSpPr>
          <p:cNvPr id="27" name="Tijdelijke aanduiding voor tekst 14">
            <a:extLst>
              <a:ext uri="{FF2B5EF4-FFF2-40B4-BE49-F238E27FC236}">
                <a16:creationId xmlns:a16="http://schemas.microsoft.com/office/drawing/2014/main" id="{00215735-84C6-4FBB-8E1B-DB9F5787CEC9}"/>
              </a:ext>
            </a:extLst>
          </p:cNvPr>
          <p:cNvSpPr>
            <a:spLocks noGrp="1"/>
          </p:cNvSpPr>
          <p:nvPr>
            <p:ph type="body" sz="quarter" idx="23" hasCustomPrompt="1"/>
          </p:nvPr>
        </p:nvSpPr>
        <p:spPr>
          <a:xfrm>
            <a:off x="6867803" y="1515687"/>
            <a:ext cx="1808163" cy="324075"/>
          </a:xfrm>
        </p:spPr>
        <p:txBody>
          <a:bodyPr/>
          <a:lstStyle>
            <a:lvl1pPr algn="ctr">
              <a:defRPr sz="1500" b="1">
                <a:solidFill>
                  <a:schemeClr val="accent4"/>
                </a:solidFill>
              </a:defRPr>
            </a:lvl1pPr>
            <a:lvl2pPr marL="287993" indent="0">
              <a:buNone/>
              <a:defRPr/>
            </a:lvl2pPr>
          </a:lstStyle>
          <a:p>
            <a:pPr lvl="0"/>
            <a:r>
              <a:rPr lang="nl-NL"/>
              <a:t>Titel</a:t>
            </a:r>
          </a:p>
        </p:txBody>
      </p:sp>
      <p:sp>
        <p:nvSpPr>
          <p:cNvPr id="28" name="Tijdelijke aanduiding voor tekst 9">
            <a:extLst>
              <a:ext uri="{FF2B5EF4-FFF2-40B4-BE49-F238E27FC236}">
                <a16:creationId xmlns:a16="http://schemas.microsoft.com/office/drawing/2014/main" id="{7A2E56C2-3B25-4C18-8EDD-DDE7C0ED537A}"/>
              </a:ext>
            </a:extLst>
          </p:cNvPr>
          <p:cNvSpPr>
            <a:spLocks noGrp="1"/>
          </p:cNvSpPr>
          <p:nvPr>
            <p:ph type="body" sz="quarter" idx="24"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633435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ppen_02">
    <p:bg>
      <p:bgPr>
        <a:solidFill>
          <a:schemeClr val="accent2"/>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lvl1pPr>
              <a:defRPr>
                <a:solidFill>
                  <a:schemeClr val="bg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lvl1pPr>
              <a:defRPr>
                <a:solidFill>
                  <a:schemeClr val="bg1"/>
                </a:solidFill>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8" name="Tijdelijke aanduiding voor SmartArt 7">
            <a:extLst>
              <a:ext uri="{FF2B5EF4-FFF2-40B4-BE49-F238E27FC236}">
                <a16:creationId xmlns:a16="http://schemas.microsoft.com/office/drawing/2014/main" id="{6606E614-68FA-4940-96B9-FF1EC025281B}"/>
              </a:ext>
            </a:extLst>
          </p:cNvPr>
          <p:cNvSpPr>
            <a:spLocks noGrp="1"/>
          </p:cNvSpPr>
          <p:nvPr>
            <p:ph type="dgm" sz="quarter" idx="14"/>
          </p:nvPr>
        </p:nvSpPr>
        <p:spPr>
          <a:xfrm>
            <a:off x="596756" y="1544637"/>
            <a:ext cx="1883292" cy="1674310"/>
          </a:xfrm>
        </p:spPr>
        <p:txBody>
          <a:bodyPr/>
          <a:lstStyle/>
          <a:p>
            <a:r>
              <a:rPr lang="nl-NL"/>
              <a:t>Klik op het pictogram om een SmartArt-graphic toe te voegen</a:t>
            </a:r>
            <a:endParaRPr lang="nl-BE"/>
          </a:p>
        </p:txBody>
      </p:sp>
      <p:sp>
        <p:nvSpPr>
          <p:cNvPr id="10" name="Tijdelijke aanduiding voor SmartArt 7">
            <a:extLst>
              <a:ext uri="{FF2B5EF4-FFF2-40B4-BE49-F238E27FC236}">
                <a16:creationId xmlns:a16="http://schemas.microsoft.com/office/drawing/2014/main" id="{9123AE56-F6FF-4E82-854F-0B1C87D769C1}"/>
              </a:ext>
            </a:extLst>
          </p:cNvPr>
          <p:cNvSpPr>
            <a:spLocks noGrp="1"/>
          </p:cNvSpPr>
          <p:nvPr>
            <p:ph type="dgm" sz="quarter" idx="15"/>
          </p:nvPr>
        </p:nvSpPr>
        <p:spPr>
          <a:xfrm>
            <a:off x="2702666" y="1544636"/>
            <a:ext cx="1883292" cy="1674310"/>
          </a:xfrm>
        </p:spPr>
        <p:txBody>
          <a:bodyPr/>
          <a:lstStyle/>
          <a:p>
            <a:r>
              <a:rPr lang="nl-NL"/>
              <a:t>Klik op het pictogram om een SmartArt-graphic toe te voegen</a:t>
            </a:r>
            <a:endParaRPr lang="nl-BE"/>
          </a:p>
        </p:txBody>
      </p:sp>
      <p:sp>
        <p:nvSpPr>
          <p:cNvPr id="11" name="Tijdelijke aanduiding voor SmartArt 7">
            <a:extLst>
              <a:ext uri="{FF2B5EF4-FFF2-40B4-BE49-F238E27FC236}">
                <a16:creationId xmlns:a16="http://schemas.microsoft.com/office/drawing/2014/main" id="{1F554A6C-5F84-46F9-86E5-F7F900272FA2}"/>
              </a:ext>
            </a:extLst>
          </p:cNvPr>
          <p:cNvSpPr>
            <a:spLocks noGrp="1"/>
          </p:cNvSpPr>
          <p:nvPr>
            <p:ph type="dgm" sz="quarter" idx="16"/>
          </p:nvPr>
        </p:nvSpPr>
        <p:spPr>
          <a:xfrm>
            <a:off x="4808577" y="1544635"/>
            <a:ext cx="1883292" cy="1674310"/>
          </a:xfrm>
        </p:spPr>
        <p:txBody>
          <a:bodyPr/>
          <a:lstStyle/>
          <a:p>
            <a:r>
              <a:rPr lang="nl-NL"/>
              <a:t>Klik op het pictogram om een SmartArt-graphic toe te voegen</a:t>
            </a:r>
            <a:endParaRPr lang="nl-BE"/>
          </a:p>
        </p:txBody>
      </p:sp>
      <p:sp>
        <p:nvSpPr>
          <p:cNvPr id="12" name="Tijdelijke aanduiding voor SmartArt 7">
            <a:extLst>
              <a:ext uri="{FF2B5EF4-FFF2-40B4-BE49-F238E27FC236}">
                <a16:creationId xmlns:a16="http://schemas.microsoft.com/office/drawing/2014/main" id="{852C178A-F6B4-4FA5-8D8C-2F92F24C5912}"/>
              </a:ext>
            </a:extLst>
          </p:cNvPr>
          <p:cNvSpPr>
            <a:spLocks noGrp="1"/>
          </p:cNvSpPr>
          <p:nvPr>
            <p:ph type="dgm" sz="quarter" idx="17"/>
          </p:nvPr>
        </p:nvSpPr>
        <p:spPr>
          <a:xfrm>
            <a:off x="6914489" y="1544634"/>
            <a:ext cx="1883292" cy="1674310"/>
          </a:xfrm>
        </p:spPr>
        <p:txBody>
          <a:bodyPr/>
          <a:lstStyle/>
          <a:p>
            <a:r>
              <a:rPr lang="nl-NL"/>
              <a:t>Klik op het pictogram om een SmartArt-graphic toe te voegen</a:t>
            </a:r>
            <a:endParaRPr lang="nl-BE"/>
          </a:p>
        </p:txBody>
      </p:sp>
      <p:sp>
        <p:nvSpPr>
          <p:cNvPr id="14" name="Tijdelijke aanduiding voor tekst 13">
            <a:extLst>
              <a:ext uri="{FF2B5EF4-FFF2-40B4-BE49-F238E27FC236}">
                <a16:creationId xmlns:a16="http://schemas.microsoft.com/office/drawing/2014/main" id="{3C1FA0C0-E371-4595-8FD5-C89E30572E42}"/>
              </a:ext>
            </a:extLst>
          </p:cNvPr>
          <p:cNvSpPr>
            <a:spLocks noGrp="1"/>
          </p:cNvSpPr>
          <p:nvPr>
            <p:ph type="body" sz="quarter" idx="18" hasCustomPrompt="1"/>
          </p:nvPr>
        </p:nvSpPr>
        <p:spPr>
          <a:xfrm>
            <a:off x="596756"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5" name="Tijdelijke aanduiding voor tekst 13">
            <a:extLst>
              <a:ext uri="{FF2B5EF4-FFF2-40B4-BE49-F238E27FC236}">
                <a16:creationId xmlns:a16="http://schemas.microsoft.com/office/drawing/2014/main" id="{563F2F40-62FB-4717-A7EF-C75E53C200E5}"/>
              </a:ext>
            </a:extLst>
          </p:cNvPr>
          <p:cNvSpPr>
            <a:spLocks noGrp="1"/>
          </p:cNvSpPr>
          <p:nvPr>
            <p:ph type="body" sz="quarter" idx="19" hasCustomPrompt="1"/>
          </p:nvPr>
        </p:nvSpPr>
        <p:spPr>
          <a:xfrm>
            <a:off x="2702390"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6" name="Tijdelijke aanduiding voor tekst 13">
            <a:extLst>
              <a:ext uri="{FF2B5EF4-FFF2-40B4-BE49-F238E27FC236}">
                <a16:creationId xmlns:a16="http://schemas.microsoft.com/office/drawing/2014/main" id="{6D399A35-1204-46F6-9E30-3E96BDAFF115}"/>
              </a:ext>
            </a:extLst>
          </p:cNvPr>
          <p:cNvSpPr>
            <a:spLocks noGrp="1"/>
          </p:cNvSpPr>
          <p:nvPr>
            <p:ph type="body" sz="quarter" idx="20" hasCustomPrompt="1"/>
          </p:nvPr>
        </p:nvSpPr>
        <p:spPr>
          <a:xfrm>
            <a:off x="4808024"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7" name="Tijdelijke aanduiding voor tekst 13">
            <a:extLst>
              <a:ext uri="{FF2B5EF4-FFF2-40B4-BE49-F238E27FC236}">
                <a16:creationId xmlns:a16="http://schemas.microsoft.com/office/drawing/2014/main" id="{AFD76959-1537-4BE1-99BC-35DD3D89606F}"/>
              </a:ext>
            </a:extLst>
          </p:cNvPr>
          <p:cNvSpPr>
            <a:spLocks noGrp="1"/>
          </p:cNvSpPr>
          <p:nvPr>
            <p:ph type="body" sz="quarter" idx="21" hasCustomPrompt="1"/>
          </p:nvPr>
        </p:nvSpPr>
        <p:spPr>
          <a:xfrm>
            <a:off x="6913658"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9" name="Tijdelijke aanduiding voor tekst 18">
            <a:extLst>
              <a:ext uri="{FF2B5EF4-FFF2-40B4-BE49-F238E27FC236}">
                <a16:creationId xmlns:a16="http://schemas.microsoft.com/office/drawing/2014/main" id="{9D526378-51B4-40C3-B48E-C2077020B86D}"/>
              </a:ext>
            </a:extLst>
          </p:cNvPr>
          <p:cNvSpPr>
            <a:spLocks noGrp="1"/>
          </p:cNvSpPr>
          <p:nvPr>
            <p:ph type="body" sz="quarter" idx="22" hasCustomPrompt="1"/>
          </p:nvPr>
        </p:nvSpPr>
        <p:spPr>
          <a:xfrm>
            <a:off x="596756"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3" name="Tijdelijke aanduiding voor tekst 18">
            <a:extLst>
              <a:ext uri="{FF2B5EF4-FFF2-40B4-BE49-F238E27FC236}">
                <a16:creationId xmlns:a16="http://schemas.microsoft.com/office/drawing/2014/main" id="{A8581B78-049D-4170-BF69-24D2FA5C5A40}"/>
              </a:ext>
            </a:extLst>
          </p:cNvPr>
          <p:cNvSpPr>
            <a:spLocks noGrp="1"/>
          </p:cNvSpPr>
          <p:nvPr>
            <p:ph type="body" sz="quarter" idx="23" hasCustomPrompt="1"/>
          </p:nvPr>
        </p:nvSpPr>
        <p:spPr>
          <a:xfrm>
            <a:off x="2698281"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4" name="Tijdelijke aanduiding voor tekst 18">
            <a:extLst>
              <a:ext uri="{FF2B5EF4-FFF2-40B4-BE49-F238E27FC236}">
                <a16:creationId xmlns:a16="http://schemas.microsoft.com/office/drawing/2014/main" id="{6768F3EE-41ED-45DE-BE9C-49720547740C}"/>
              </a:ext>
            </a:extLst>
          </p:cNvPr>
          <p:cNvSpPr>
            <a:spLocks noGrp="1"/>
          </p:cNvSpPr>
          <p:nvPr>
            <p:ph type="body" sz="quarter" idx="24" hasCustomPrompt="1"/>
          </p:nvPr>
        </p:nvSpPr>
        <p:spPr>
          <a:xfrm>
            <a:off x="4808024"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5" name="Tijdelijke aanduiding voor tekst 18">
            <a:extLst>
              <a:ext uri="{FF2B5EF4-FFF2-40B4-BE49-F238E27FC236}">
                <a16:creationId xmlns:a16="http://schemas.microsoft.com/office/drawing/2014/main" id="{20F4AA97-0FB5-403B-88B6-5360EEBF4ADD}"/>
              </a:ext>
            </a:extLst>
          </p:cNvPr>
          <p:cNvSpPr>
            <a:spLocks noGrp="1"/>
          </p:cNvSpPr>
          <p:nvPr>
            <p:ph type="body" sz="quarter" idx="25" hasCustomPrompt="1"/>
          </p:nvPr>
        </p:nvSpPr>
        <p:spPr>
          <a:xfrm>
            <a:off x="6909549"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6" name="Titel 1">
            <a:extLst>
              <a:ext uri="{FF2B5EF4-FFF2-40B4-BE49-F238E27FC236}">
                <a16:creationId xmlns:a16="http://schemas.microsoft.com/office/drawing/2014/main" id="{6A7E79D6-FDC8-4E54-A438-8CCA927AA96E}"/>
              </a:ext>
            </a:extLst>
          </p:cNvPr>
          <p:cNvSpPr>
            <a:spLocks noGrp="1"/>
          </p:cNvSpPr>
          <p:nvPr>
            <p:ph type="title" hasCustomPrompt="1"/>
          </p:nvPr>
        </p:nvSpPr>
        <p:spPr>
          <a:xfrm>
            <a:off x="628650" y="273844"/>
            <a:ext cx="7886700" cy="527633"/>
          </a:xfrm>
          <a:prstGeom prst="rect">
            <a:avLst/>
          </a:prstGeom>
        </p:spPr>
        <p:txBody>
          <a:bodyPr/>
          <a:lstStyle>
            <a:lvl1pPr>
              <a:defRPr>
                <a:solidFill>
                  <a:schemeClr val="bg1"/>
                </a:solidFill>
              </a:defRPr>
            </a:lvl1pPr>
          </a:lstStyle>
          <a:p>
            <a:r>
              <a:rPr lang="nl-NL"/>
              <a:t>Hoofdtitel</a:t>
            </a:r>
            <a:endParaRPr lang="nl-BE"/>
          </a:p>
        </p:txBody>
      </p:sp>
      <p:sp>
        <p:nvSpPr>
          <p:cNvPr id="27" name="Tijdelijke aanduiding voor tekst 9">
            <a:extLst>
              <a:ext uri="{FF2B5EF4-FFF2-40B4-BE49-F238E27FC236}">
                <a16:creationId xmlns:a16="http://schemas.microsoft.com/office/drawing/2014/main" id="{853AADD6-E4C6-4009-8DF2-D7F9DE4AFAFF}"/>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5"/>
                </a:solidFill>
              </a:defRPr>
            </a:lvl1pPr>
          </a:lstStyle>
          <a:p>
            <a:pPr lvl="0"/>
            <a:r>
              <a:rPr lang="nl-BE"/>
              <a:t>TUSSENTITEL</a:t>
            </a:r>
          </a:p>
        </p:txBody>
      </p:sp>
      <p:sp>
        <p:nvSpPr>
          <p:cNvPr id="21" name="Text Placeholder 20">
            <a:extLst>
              <a:ext uri="{FF2B5EF4-FFF2-40B4-BE49-F238E27FC236}">
                <a16:creationId xmlns:a16="http://schemas.microsoft.com/office/drawing/2014/main" id="{DA473E50-7B16-463E-993C-D92A71A9F929}"/>
              </a:ext>
            </a:extLst>
          </p:cNvPr>
          <p:cNvSpPr>
            <a:spLocks noGrp="1"/>
          </p:cNvSpPr>
          <p:nvPr>
            <p:ph type="body" sz="quarter" idx="30" hasCustomPrompt="1"/>
          </p:nvPr>
        </p:nvSpPr>
        <p:spPr>
          <a:xfrm>
            <a:off x="266953" y="1214831"/>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
        <p:nvSpPr>
          <p:cNvPr id="36" name="Text Placeholder 20">
            <a:extLst>
              <a:ext uri="{FF2B5EF4-FFF2-40B4-BE49-F238E27FC236}">
                <a16:creationId xmlns:a16="http://schemas.microsoft.com/office/drawing/2014/main" id="{FD12FDA0-6BA0-43B7-8AB2-38FA0AF87C6D}"/>
              </a:ext>
            </a:extLst>
          </p:cNvPr>
          <p:cNvSpPr>
            <a:spLocks noGrp="1"/>
          </p:cNvSpPr>
          <p:nvPr>
            <p:ph type="body" sz="quarter" idx="31" hasCustomPrompt="1"/>
          </p:nvPr>
        </p:nvSpPr>
        <p:spPr>
          <a:xfrm>
            <a:off x="2376696" y="1213450"/>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
        <p:nvSpPr>
          <p:cNvPr id="37" name="Text Placeholder 20">
            <a:extLst>
              <a:ext uri="{FF2B5EF4-FFF2-40B4-BE49-F238E27FC236}">
                <a16:creationId xmlns:a16="http://schemas.microsoft.com/office/drawing/2014/main" id="{6FDD6301-BBE9-473F-9107-CAA19129166D}"/>
              </a:ext>
            </a:extLst>
          </p:cNvPr>
          <p:cNvSpPr>
            <a:spLocks noGrp="1"/>
          </p:cNvSpPr>
          <p:nvPr>
            <p:ph type="body" sz="quarter" idx="32" hasCustomPrompt="1"/>
          </p:nvPr>
        </p:nvSpPr>
        <p:spPr>
          <a:xfrm>
            <a:off x="4486439" y="1219488"/>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
        <p:nvSpPr>
          <p:cNvPr id="39" name="Text Placeholder 20">
            <a:extLst>
              <a:ext uri="{FF2B5EF4-FFF2-40B4-BE49-F238E27FC236}">
                <a16:creationId xmlns:a16="http://schemas.microsoft.com/office/drawing/2014/main" id="{5CF3AE65-94BA-4E1A-B700-B6DA841791AB}"/>
              </a:ext>
            </a:extLst>
          </p:cNvPr>
          <p:cNvSpPr>
            <a:spLocks noGrp="1"/>
          </p:cNvSpPr>
          <p:nvPr>
            <p:ph type="body" sz="quarter" idx="33" hasCustomPrompt="1"/>
          </p:nvPr>
        </p:nvSpPr>
        <p:spPr>
          <a:xfrm>
            <a:off x="6600014" y="1219488"/>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Tree>
    <p:extLst>
      <p:ext uri="{BB962C8B-B14F-4D97-AF65-F5344CB8AC3E}">
        <p14:creationId xmlns:p14="http://schemas.microsoft.com/office/powerpoint/2010/main" val="1262635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refdag">
    <p:spTree>
      <p:nvGrpSpPr>
        <p:cNvPr id="1" name=""/>
        <p:cNvGrpSpPr/>
        <p:nvPr/>
      </p:nvGrpSpPr>
      <p:grpSpPr>
        <a:xfrm>
          <a:off x="0" y="0"/>
          <a:ext cx="0" cy="0"/>
          <a:chOff x="0" y="0"/>
          <a:chExt cx="0" cy="0"/>
        </a:xfrm>
      </p:grpSpPr>
      <p:pic>
        <p:nvPicPr>
          <p:cNvPr id="87" name="Afbeelding 2" descr="Afbeelding met persoon, buiten, foto, groep&#10;&#10;Beschrijving is gegenereerd met zeer hoge betrouwbaarheid">
            <a:extLst>
              <a:ext uri="{FF2B5EF4-FFF2-40B4-BE49-F238E27FC236}">
                <a16:creationId xmlns:a16="http://schemas.microsoft.com/office/drawing/2014/main" id="{BE14429E-9135-413F-BB5A-AC9A788DC78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64" name="Rechthoek 63">
            <a:extLst>
              <a:ext uri="{FF2B5EF4-FFF2-40B4-BE49-F238E27FC236}">
                <a16:creationId xmlns:a16="http://schemas.microsoft.com/office/drawing/2014/main" id="{D8FC7F0A-0DBB-410D-B493-957D6B14E243}"/>
              </a:ext>
            </a:extLst>
          </p:cNvPr>
          <p:cNvSpPr/>
          <p:nvPr userDrawn="1"/>
        </p:nvSpPr>
        <p:spPr>
          <a:xfrm>
            <a:off x="2280684" y="3014330"/>
            <a:ext cx="6863316" cy="1522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E60A5BF-595C-4B57-96AD-9E5B41A7063E}"/>
              </a:ext>
            </a:extLst>
          </p:cNvPr>
          <p:cNvSpPr txBox="1"/>
          <p:nvPr userDrawn="1"/>
        </p:nvSpPr>
        <p:spPr>
          <a:xfrm>
            <a:off x="2423160" y="3206011"/>
            <a:ext cx="6364224" cy="1109022"/>
          </a:xfrm>
          <a:prstGeom prst="rect">
            <a:avLst/>
          </a:prstGeom>
          <a:noFill/>
        </p:spPr>
        <p:txBody>
          <a:bodyPr wrap="square" rtlCol="0" anchor="ctr">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nl-NL" sz="3300" b="1" i="0" u="none" strike="noStrike" kern="1200" cap="none" spc="0" normalizeH="0" baseline="0" noProof="0" err="1">
                <a:ln>
                  <a:noFill/>
                </a:ln>
                <a:solidFill>
                  <a:schemeClr val="accent2"/>
                </a:solidFill>
                <a:effectLst/>
                <a:uLnTx/>
                <a:uFillTx/>
                <a:latin typeface="Calibri" panose="020F0502020204030204" pitchFamily="34" charset="0"/>
                <a:ea typeface="+mn-ea"/>
                <a:cs typeface="Calibri" panose="020F0502020204030204" pitchFamily="34" charset="0"/>
              </a:rPr>
              <a:t>Trefdag</a:t>
            </a:r>
            <a:r>
              <a:rPr kumimoji="0" lang="nl-NL" sz="3300" b="1" i="0" u="none" strike="noStrike" kern="1200" cap="none" spc="0" normalizeH="0" baseline="0" noProof="0">
                <a:ln>
                  <a:noFill/>
                </a:ln>
                <a:solidFill>
                  <a:schemeClr val="accent2"/>
                </a:solidFill>
                <a:effectLst/>
                <a:uLnTx/>
                <a:uFillTx/>
                <a:latin typeface="Calibri" panose="020F0502020204030204" pitchFamily="34" charset="0"/>
                <a:ea typeface="+mn-ea"/>
                <a:cs typeface="Calibri" panose="020F0502020204030204" pitchFamily="34" charset="0"/>
              </a:rPr>
              <a:t> Digitaal </a:t>
            </a:r>
            <a:r>
              <a:rPr kumimoji="0" lang="nl-NL" sz="3300" b="1" i="0" u="none" strike="noStrike" kern="1200" cap="none" spc="0" normalizeH="0" baseline="0" noProof="0" err="1">
                <a:ln>
                  <a:noFill/>
                </a:ln>
                <a:solidFill>
                  <a:schemeClr val="accent2"/>
                </a:solidFill>
                <a:effectLst/>
                <a:uLnTx/>
                <a:uFillTx/>
                <a:latin typeface="Calibri" panose="020F0502020204030204" pitchFamily="34" charset="0"/>
                <a:ea typeface="+mn-ea"/>
                <a:cs typeface="Calibri" panose="020F0502020204030204" pitchFamily="34" charset="0"/>
              </a:rPr>
              <a:t>vlaanderen</a:t>
            </a:r>
            <a:endParaRPr kumimoji="0" lang="nl-NL" sz="3300" b="1" i="0" u="none" strike="noStrike" kern="1200" cap="none" spc="0" normalizeH="0" baseline="0" noProof="0">
              <a:ln>
                <a:noFill/>
              </a:ln>
              <a:solidFill>
                <a:schemeClr val="accent2"/>
              </a:solidFill>
              <a:effectLst/>
              <a:uLnTx/>
              <a:uFillTx/>
              <a:latin typeface="Calibri" panose="020F0502020204030204" pitchFamily="34" charset="0"/>
              <a:ea typeface="+mn-ea"/>
              <a:cs typeface="Calibri" panose="020F0502020204030204" pitchFamily="34"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nl-NL" sz="3300" b="1" i="0" u="none" strike="noStrike" kern="1200" cap="none" spc="0" normalizeH="0" baseline="0" noProof="0">
                <a:ln>
                  <a:noFill/>
                </a:ln>
                <a:solidFill>
                  <a:schemeClr val="accent2"/>
                </a:solidFill>
                <a:effectLst/>
                <a:uLnTx/>
                <a:uFillTx/>
                <a:latin typeface="Calibri" panose="020F0502020204030204" pitchFamily="34" charset="0"/>
                <a:ea typeface="+mn-ea"/>
                <a:cs typeface="Calibri" panose="020F0502020204030204" pitchFamily="34" charset="0"/>
              </a:rPr>
              <a:t>#TDV2021 – &lt;nog te bepalen&gt;</a:t>
            </a:r>
          </a:p>
        </p:txBody>
      </p:sp>
    </p:spTree>
    <p:extLst>
      <p:ext uri="{BB962C8B-B14F-4D97-AF65-F5344CB8AC3E}">
        <p14:creationId xmlns:p14="http://schemas.microsoft.com/office/powerpoint/2010/main" val="3501884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Leeg_rechte lijn">
    <p:spTree>
      <p:nvGrpSpPr>
        <p:cNvPr id="1" name=""/>
        <p:cNvGrpSpPr/>
        <p:nvPr/>
      </p:nvGrpSpPr>
      <p:grpSpPr>
        <a:xfrm>
          <a:off x="0" y="0"/>
          <a:ext cx="0" cy="0"/>
          <a:chOff x="0" y="0"/>
          <a:chExt cx="0" cy="0"/>
        </a:xfrm>
      </p:grpSpPr>
      <p:sp>
        <p:nvSpPr>
          <p:cNvPr id="13" name="Tekstvak 12">
            <a:extLst>
              <a:ext uri="{FF2B5EF4-FFF2-40B4-BE49-F238E27FC236}">
                <a16:creationId xmlns:a16="http://schemas.microsoft.com/office/drawing/2014/main" id="{D2D0B913-E767-4049-8970-190B360C2899}"/>
              </a:ext>
            </a:extLst>
          </p:cNvPr>
          <p:cNvSpPr txBox="1"/>
          <p:nvPr userDrawn="1"/>
        </p:nvSpPr>
        <p:spPr>
          <a:xfrm>
            <a:off x="481782" y="930652"/>
            <a:ext cx="6223819" cy="369332"/>
          </a:xfrm>
          <a:prstGeom prst="rect">
            <a:avLst/>
          </a:prstGeom>
          <a:noFill/>
        </p:spPr>
        <p:txBody>
          <a:bodyPr wrap="square" rtlCol="0">
            <a:spAutoFit/>
          </a:bodyPr>
          <a:lstStyle/>
          <a:p>
            <a:endParaRPr lang="nl-BE" sz="1800"/>
          </a:p>
        </p:txBody>
      </p:sp>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81781" y="212710"/>
            <a:ext cx="8370960" cy="591132"/>
          </a:xfrm>
        </p:spPr>
        <p:txBody>
          <a:bodyPr/>
          <a:lstStyle>
            <a:lvl1pPr marL="0" indent="0" algn="l" defTabSz="685783" rtl="0" eaLnBrk="1" latinLnBrk="0" hangingPunct="1">
              <a:buFontTx/>
              <a:buNone/>
              <a:defRPr lang="nl-NL" sz="2800" b="0"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Klik hier om een hoofdtitel toe te voegen</a:t>
            </a:r>
            <a:endParaRPr lang="nl-BE"/>
          </a:p>
        </p:txBody>
      </p:sp>
      <p:sp>
        <p:nvSpPr>
          <p:cNvPr id="21" name="Tijdelijke aanduiding voor tekst 4">
            <a:extLst>
              <a:ext uri="{FF2B5EF4-FFF2-40B4-BE49-F238E27FC236}">
                <a16:creationId xmlns:a16="http://schemas.microsoft.com/office/drawing/2014/main" id="{AC8800A1-9F07-4BC4-9148-EA8040EB3476}"/>
              </a:ext>
            </a:extLst>
          </p:cNvPr>
          <p:cNvSpPr>
            <a:spLocks noGrp="1"/>
          </p:cNvSpPr>
          <p:nvPr>
            <p:ph type="body" sz="quarter" idx="13"/>
          </p:nvPr>
        </p:nvSpPr>
        <p:spPr>
          <a:xfrm>
            <a:off x="481781" y="1829550"/>
            <a:ext cx="8370960" cy="2650316"/>
          </a:xfrm>
        </p:spPr>
        <p:txBody>
          <a:bodyPr/>
          <a:lstStyle>
            <a:lvl1pPr>
              <a:defRPr sz="1800"/>
            </a:lvl1pPr>
            <a:lvl2pPr>
              <a:defRPr sz="1600"/>
            </a:lvl2pPr>
            <a:lvl3pPr>
              <a:defRPr sz="1600"/>
            </a:lvl3pPr>
            <a:lvl4pPr>
              <a:defRPr sz="1600"/>
            </a:lvl4pPr>
            <a:lvl5pPr>
              <a:defRPr sz="16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81782" y="1065988"/>
            <a:ext cx="8370959" cy="295093"/>
          </a:xfrm>
        </p:spPr>
        <p:txBody>
          <a:bodyPr/>
          <a:lstStyle>
            <a:lvl1pPr marL="0" indent="0">
              <a:buFontTx/>
              <a:buNone/>
              <a:defRPr sz="2000"/>
            </a:lvl1pPr>
          </a:lstStyle>
          <a:p>
            <a:pPr lvl="0"/>
            <a:r>
              <a:rPr lang="en-US"/>
              <a:t>KLIK HIER OM EVENTUEEL EEN TUSSENTITEL TOE TE VOEGEN</a:t>
            </a:r>
          </a:p>
        </p:txBody>
      </p:sp>
      <p:sp>
        <p:nvSpPr>
          <p:cNvPr id="2" name="Rechthoek 1">
            <a:extLst>
              <a:ext uri="{FF2B5EF4-FFF2-40B4-BE49-F238E27FC236}">
                <a16:creationId xmlns:a16="http://schemas.microsoft.com/office/drawing/2014/main" id="{D23BBC9E-493B-482C-A802-4EE81445416A}"/>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2338087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ege_dia">
    <p:spTree>
      <p:nvGrpSpPr>
        <p:cNvPr id="1" name=""/>
        <p:cNvGrpSpPr/>
        <p:nvPr/>
      </p:nvGrpSpPr>
      <p:grpSpPr>
        <a:xfrm>
          <a:off x="0" y="0"/>
          <a:ext cx="0" cy="0"/>
          <a:chOff x="0" y="0"/>
          <a:chExt cx="0" cy="0"/>
        </a:xfrm>
      </p:grpSpPr>
      <p:sp>
        <p:nvSpPr>
          <p:cNvPr id="13" name="Tekstvak 12">
            <a:extLst>
              <a:ext uri="{FF2B5EF4-FFF2-40B4-BE49-F238E27FC236}">
                <a16:creationId xmlns:a16="http://schemas.microsoft.com/office/drawing/2014/main" id="{D2D0B913-E767-4049-8970-190B360C2899}"/>
              </a:ext>
            </a:extLst>
          </p:cNvPr>
          <p:cNvSpPr txBox="1"/>
          <p:nvPr userDrawn="1"/>
        </p:nvSpPr>
        <p:spPr>
          <a:xfrm>
            <a:off x="481782" y="930652"/>
            <a:ext cx="6223819" cy="369332"/>
          </a:xfrm>
          <a:prstGeom prst="rect">
            <a:avLst/>
          </a:prstGeom>
          <a:noFill/>
        </p:spPr>
        <p:txBody>
          <a:bodyPr wrap="square" rtlCol="0">
            <a:spAutoFit/>
          </a:bodyPr>
          <a:lstStyle/>
          <a:p>
            <a:endParaRPr lang="nl-BE" sz="1800"/>
          </a:p>
        </p:txBody>
      </p:sp>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81781" y="212710"/>
            <a:ext cx="8370960" cy="591132"/>
          </a:xfrm>
        </p:spPr>
        <p:txBody>
          <a:bodyPr/>
          <a:lstStyle>
            <a:lvl1pPr marL="0" indent="0" algn="l" defTabSz="685783" rtl="0" eaLnBrk="1" latinLnBrk="0" hangingPunct="1">
              <a:buFontTx/>
              <a:buNone/>
              <a:defRPr lang="nl-NL" sz="2800" b="0"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Klik hier om een hoofdtitel toe te voegen</a:t>
            </a:r>
            <a:endParaRPr lang="nl-BE"/>
          </a:p>
        </p:txBody>
      </p:sp>
      <p:sp>
        <p:nvSpPr>
          <p:cNvPr id="21" name="Tijdelijke aanduiding voor tekst 4">
            <a:extLst>
              <a:ext uri="{FF2B5EF4-FFF2-40B4-BE49-F238E27FC236}">
                <a16:creationId xmlns:a16="http://schemas.microsoft.com/office/drawing/2014/main" id="{AC8800A1-9F07-4BC4-9148-EA8040EB3476}"/>
              </a:ext>
            </a:extLst>
          </p:cNvPr>
          <p:cNvSpPr>
            <a:spLocks noGrp="1"/>
          </p:cNvSpPr>
          <p:nvPr>
            <p:ph type="body" sz="quarter" idx="13"/>
          </p:nvPr>
        </p:nvSpPr>
        <p:spPr>
          <a:xfrm>
            <a:off x="481781" y="1829550"/>
            <a:ext cx="8370960" cy="2650316"/>
          </a:xfrm>
        </p:spPr>
        <p:txBody>
          <a:bodyPr/>
          <a:lstStyle>
            <a:lvl1pPr>
              <a:defRPr sz="1800">
                <a:latin typeface="Calibri" panose="020F0502020204030204" pitchFamily="34" charset="0"/>
              </a:defRPr>
            </a:lvl1pPr>
            <a:lvl2pPr>
              <a:defRPr sz="1600">
                <a:latin typeface="Calibri" panose="020F0502020204030204" pitchFamily="34" charset="0"/>
              </a:defRPr>
            </a:lvl2pPr>
            <a:lvl3pPr>
              <a:defRPr sz="1600">
                <a:latin typeface="Calibri" panose="020F0502020204030204" pitchFamily="34" charset="0"/>
              </a:defRPr>
            </a:lvl3pPr>
            <a:lvl4pPr>
              <a:defRPr sz="1600">
                <a:latin typeface="Calibri" panose="020F0502020204030204" pitchFamily="34" charset="0"/>
              </a:defRPr>
            </a:lvl4pPr>
            <a:lvl5pPr>
              <a:defRPr sz="1600">
                <a:latin typeface="Calibri" panose="020F0502020204030204" pitchFamily="34"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81782" y="1065988"/>
            <a:ext cx="8370959" cy="295093"/>
          </a:xfrm>
        </p:spPr>
        <p:txBody>
          <a:bodyPr/>
          <a:lstStyle>
            <a:lvl1pPr marL="0" indent="0">
              <a:buFontTx/>
              <a:buNone/>
              <a:defRPr sz="2000">
                <a:latin typeface="Calibri" panose="020F0502020204030204" pitchFamily="34" charset="0"/>
              </a:defRPr>
            </a:lvl1pPr>
          </a:lstStyle>
          <a:p>
            <a:pPr lvl="0"/>
            <a:r>
              <a:rPr lang="en-US"/>
              <a:t>KLIK HIER OM EVENTUEEL EEN TUSSENTITEL TOE TE VOEGEN</a:t>
            </a:r>
          </a:p>
        </p:txBody>
      </p:sp>
      <p:sp>
        <p:nvSpPr>
          <p:cNvPr id="2" name="Rechthoek 1">
            <a:extLst>
              <a:ext uri="{FF2B5EF4-FFF2-40B4-BE49-F238E27FC236}">
                <a16:creationId xmlns:a16="http://schemas.microsoft.com/office/drawing/2014/main" id="{D23BBC9E-493B-482C-A802-4EE81445416A}"/>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3492219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el-tekst//geel-grijs">
  <p:cSld name="titel-tekst//geel-grijs">
    <p:spTree>
      <p:nvGrpSpPr>
        <p:cNvPr id="1" name="Shape 57"/>
        <p:cNvGrpSpPr/>
        <p:nvPr/>
      </p:nvGrpSpPr>
      <p:grpSpPr>
        <a:xfrm>
          <a:off x="0" y="0"/>
          <a:ext cx="0" cy="0"/>
          <a:chOff x="0" y="0"/>
          <a:chExt cx="0" cy="0"/>
        </a:xfrm>
      </p:grpSpPr>
      <p:cxnSp>
        <p:nvCxnSpPr>
          <p:cNvPr id="58" name="Google Shape;58;p85"/>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pic>
        <p:nvPicPr>
          <p:cNvPr id="59" name="Google Shape;59;p85"/>
          <p:cNvPicPr preferRelativeResize="0"/>
          <p:nvPr/>
        </p:nvPicPr>
        <p:blipFill rotWithShape="1">
          <a:blip r:embed="rId2">
            <a:alphaModFix/>
          </a:blip>
          <a:srcRect/>
          <a:stretch/>
        </p:blipFill>
        <p:spPr>
          <a:xfrm>
            <a:off x="3007519" y="0"/>
            <a:ext cx="6136481" cy="1307306"/>
          </a:xfrm>
          <a:prstGeom prst="rect">
            <a:avLst/>
          </a:prstGeom>
          <a:noFill/>
          <a:ln>
            <a:noFill/>
          </a:ln>
        </p:spPr>
      </p:pic>
      <p:sp>
        <p:nvSpPr>
          <p:cNvPr id="60" name="Google Shape;60;p85"/>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4000"/>
              <a:buFont typeface="Arial"/>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5"/>
          <p:cNvSpPr txBox="1">
            <a:spLocks noGrp="1"/>
          </p:cNvSpPr>
          <p:nvPr>
            <p:ph type="body" idx="1"/>
          </p:nvPr>
        </p:nvSpPr>
        <p:spPr>
          <a:xfrm>
            <a:off x="540544" y="1349999"/>
            <a:ext cx="8064104" cy="2970000"/>
          </a:xfrm>
          <a:prstGeom prst="rect">
            <a:avLst/>
          </a:prstGeom>
          <a:noFill/>
          <a:ln>
            <a:noFill/>
          </a:ln>
        </p:spPr>
        <p:txBody>
          <a:bodyPr spcFirstLastPara="1" wrap="square" lIns="0" tIns="0" rIns="0" bIns="0" anchor="t" anchorCtr="0">
            <a:normAutofit/>
          </a:bodyPr>
          <a:lstStyle>
            <a:lvl1pPr marL="342900" lvl="0" indent="-171450" algn="l">
              <a:lnSpc>
                <a:spcPct val="120000"/>
              </a:lnSpc>
              <a:spcBef>
                <a:spcPts val="0"/>
              </a:spcBef>
              <a:spcAft>
                <a:spcPts val="0"/>
              </a:spcAft>
              <a:buClr>
                <a:schemeClr val="dk1"/>
              </a:buClr>
              <a:buSzPts val="1800"/>
              <a:buNone/>
              <a:defRPr/>
            </a:lvl1pPr>
            <a:lvl2pPr marL="685800" lvl="1" indent="-248602" algn="l">
              <a:lnSpc>
                <a:spcPct val="120000"/>
              </a:lnSpc>
              <a:spcBef>
                <a:spcPts val="0"/>
              </a:spcBef>
              <a:spcAft>
                <a:spcPts val="0"/>
              </a:spcAft>
              <a:buClr>
                <a:schemeClr val="dk1"/>
              </a:buClr>
              <a:buSzPts val="1620"/>
              <a:buChar char="•"/>
              <a:defRPr/>
            </a:lvl2pPr>
            <a:lvl3pPr marL="1028700" lvl="2" indent="-240029" algn="l">
              <a:lnSpc>
                <a:spcPct val="120000"/>
              </a:lnSpc>
              <a:spcBef>
                <a:spcPts val="0"/>
              </a:spcBef>
              <a:spcAft>
                <a:spcPts val="0"/>
              </a:spcAft>
              <a:buClr>
                <a:schemeClr val="dk1"/>
              </a:buClr>
              <a:buSzPts val="1440"/>
              <a:buChar char="°"/>
              <a:defRPr/>
            </a:lvl3pPr>
            <a:lvl4pPr marL="1371600" lvl="3" indent="-257175" algn="l">
              <a:lnSpc>
                <a:spcPct val="120000"/>
              </a:lnSpc>
              <a:spcBef>
                <a:spcPts val="0"/>
              </a:spcBef>
              <a:spcAft>
                <a:spcPts val="0"/>
              </a:spcAft>
              <a:buClr>
                <a:schemeClr val="dk1"/>
              </a:buClr>
              <a:buSzPts val="1800"/>
              <a:buChar char="•"/>
              <a:defRPr/>
            </a:lvl4pPr>
            <a:lvl5pPr marL="1714500" lvl="4" indent="-257175" algn="l">
              <a:lnSpc>
                <a:spcPct val="120000"/>
              </a:lnSpc>
              <a:spcBef>
                <a:spcPts val="0"/>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62" name="Google Shape;62;p85"/>
          <p:cNvPicPr preferRelativeResize="0"/>
          <p:nvPr/>
        </p:nvPicPr>
        <p:blipFill rotWithShape="1">
          <a:blip r:embed="rId3">
            <a:alphaModFix/>
          </a:blip>
          <a:srcRect/>
          <a:stretch/>
        </p:blipFill>
        <p:spPr>
          <a:xfrm>
            <a:off x="7894918" y="4467038"/>
            <a:ext cx="983573" cy="405000"/>
          </a:xfrm>
          <a:prstGeom prst="rect">
            <a:avLst/>
          </a:prstGeom>
          <a:noFill/>
          <a:ln>
            <a:noFill/>
          </a:ln>
        </p:spPr>
      </p:pic>
    </p:spTree>
    <p:extLst>
      <p:ext uri="{BB962C8B-B14F-4D97-AF65-F5344CB8AC3E}">
        <p14:creationId xmlns:p14="http://schemas.microsoft.com/office/powerpoint/2010/main" val="28573147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1.2_HOOFDSTUKSLIDEb_beeld">
    <p:bg>
      <p:bgPr>
        <a:blipFill>
          <a:blip r:embed="rId2"/>
          <a:stretch>
            <a:fillRect/>
          </a:stretch>
        </a:blip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CE6BF6BA-1B4F-0241-BD50-3FD14E19DC2E}"/>
              </a:ext>
            </a:extLst>
          </p:cNvPr>
          <p:cNvSpPr/>
          <p:nvPr userDrawn="1"/>
        </p:nvSpPr>
        <p:spPr>
          <a:xfrm>
            <a:off x="0" y="-450"/>
            <a:ext cx="91440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7" name="Tijdelijke aanduiding voor afbeelding 16">
            <a:extLst>
              <a:ext uri="{FF2B5EF4-FFF2-40B4-BE49-F238E27FC236}">
                <a16:creationId xmlns:a16="http://schemas.microsoft.com/office/drawing/2014/main" id="{8702F2F7-4C93-4BBD-9FF2-D81B3C8FD54F}"/>
              </a:ext>
            </a:extLst>
          </p:cNvPr>
          <p:cNvSpPr>
            <a:spLocks noGrp="1"/>
          </p:cNvSpPr>
          <p:nvPr>
            <p:ph type="pic" sz="quarter" idx="14" hasCustomPrompt="1"/>
          </p:nvPr>
        </p:nvSpPr>
        <p:spPr>
          <a:xfrm>
            <a:off x="3023450" y="-20250"/>
            <a:ext cx="6120551" cy="5184000"/>
          </a:xfrm>
          <a:custGeom>
            <a:avLst/>
            <a:gdLst>
              <a:gd name="connsiteX0" fmla="*/ 0 w 6120551"/>
              <a:gd name="connsiteY0" fmla="*/ 0 h 5184000"/>
              <a:gd name="connsiteX1" fmla="*/ 6120551 w 6120551"/>
              <a:gd name="connsiteY1" fmla="*/ 0 h 5184000"/>
              <a:gd name="connsiteX2" fmla="*/ 6120551 w 6120551"/>
              <a:gd name="connsiteY2" fmla="*/ 5184000 h 5184000"/>
              <a:gd name="connsiteX3" fmla="*/ 1196820 w 6120551"/>
              <a:gd name="connsiteY3" fmla="*/ 5184000 h 5184000"/>
            </a:gdLst>
            <a:ahLst/>
            <a:cxnLst>
              <a:cxn ang="0">
                <a:pos x="connsiteX0" y="connsiteY0"/>
              </a:cxn>
              <a:cxn ang="0">
                <a:pos x="connsiteX1" y="connsiteY1"/>
              </a:cxn>
              <a:cxn ang="0">
                <a:pos x="connsiteX2" y="connsiteY2"/>
              </a:cxn>
              <a:cxn ang="0">
                <a:pos x="connsiteX3" y="connsiteY3"/>
              </a:cxn>
            </a:cxnLst>
            <a:rect l="l" t="t" r="r" b="b"/>
            <a:pathLst>
              <a:path w="6120551" h="5184000">
                <a:moveTo>
                  <a:pt x="0" y="0"/>
                </a:moveTo>
                <a:lnTo>
                  <a:pt x="6120551" y="0"/>
                </a:lnTo>
                <a:lnTo>
                  <a:pt x="6120551" y="5184000"/>
                </a:lnTo>
                <a:lnTo>
                  <a:pt x="1196820" y="5184000"/>
                </a:lnTo>
                <a:close/>
              </a:path>
            </a:pathLst>
          </a:custGeom>
          <a:blipFill>
            <a:blip r:embed="rId3"/>
            <a:stretch>
              <a:fillRect/>
            </a:stretch>
          </a:blipFill>
        </p:spPr>
        <p:txBody>
          <a:bodyPr wrap="square" lIns="360000" tIns="360000" rIns="360000" bIns="360000">
            <a:no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1800"/>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nl-BE" b="0" i="0" u="none" strike="noStrike">
                <a:solidFill>
                  <a:srgbClr val="000000"/>
                </a:solidFill>
                <a:effectLst/>
                <a:latin typeface="Calibri" panose="020F0502020204030204" pitchFamily="34" charset="0"/>
              </a:rPr>
              <a:t>Het pictogram om een afbeelding toe te voegen staat achter het tweede titelbalkje. </a:t>
            </a:r>
            <a:br>
              <a:rPr lang="nl-BE" b="0" i="0" u="none" strike="noStrike">
                <a:solidFill>
                  <a:srgbClr val="000000"/>
                </a:solidFill>
                <a:effectLst/>
                <a:latin typeface="Calibri" panose="020F0502020204030204" pitchFamily="34" charset="0"/>
              </a:rPr>
            </a:br>
            <a:r>
              <a:rPr lang="nl-BE" b="0" i="0" u="none" strike="noStrike">
                <a:solidFill>
                  <a:srgbClr val="000000"/>
                </a:solidFill>
                <a:effectLst/>
                <a:latin typeface="Calibri" panose="020F0502020204030204" pitchFamily="34" charset="0"/>
              </a:rPr>
              <a:t>Schuif het naar rechts om op het pictogram te kunnen klikken. </a:t>
            </a:r>
          </a:p>
        </p:txBody>
      </p:sp>
      <p:sp>
        <p:nvSpPr>
          <p:cNvPr id="30" name="Vrije vorm 29">
            <a:extLst>
              <a:ext uri="{FF2B5EF4-FFF2-40B4-BE49-F238E27FC236}">
                <a16:creationId xmlns:a16="http://schemas.microsoft.com/office/drawing/2014/main" id="{52F8AB80-2E91-8A42-BAD6-88AE3248B4CD}"/>
              </a:ext>
            </a:extLst>
          </p:cNvPr>
          <p:cNvSpPr/>
          <p:nvPr userDrawn="1"/>
        </p:nvSpPr>
        <p:spPr>
          <a:xfrm>
            <a:off x="-3600" y="-2250"/>
            <a:ext cx="4219018" cy="5148000"/>
          </a:xfrm>
          <a:custGeom>
            <a:avLst/>
            <a:gdLst>
              <a:gd name="connsiteX0" fmla="*/ 0 w 4219018"/>
              <a:gd name="connsiteY0" fmla="*/ 0 h 5148000"/>
              <a:gd name="connsiteX1" fmla="*/ 43532 w 4219018"/>
              <a:gd name="connsiteY1" fmla="*/ 0 h 5148000"/>
              <a:gd name="connsiteX2" fmla="*/ 456892 w 4219018"/>
              <a:gd name="connsiteY2" fmla="*/ 0 h 5148000"/>
              <a:gd name="connsiteX3" fmla="*/ 3030509 w 4219018"/>
              <a:gd name="connsiteY3" fmla="*/ 0 h 5148000"/>
              <a:gd name="connsiteX4" fmla="*/ 4219018 w 4219018"/>
              <a:gd name="connsiteY4" fmla="*/ 5148000 h 5148000"/>
              <a:gd name="connsiteX5" fmla="*/ 43532 w 4219018"/>
              <a:gd name="connsiteY5" fmla="*/ 5148000 h 5148000"/>
              <a:gd name="connsiteX6" fmla="*/ 43532 w 4219018"/>
              <a:gd name="connsiteY6" fmla="*/ 5145750 h 5148000"/>
              <a:gd name="connsiteX7" fmla="*/ 0 w 4219018"/>
              <a:gd name="connsiteY7" fmla="*/ 5145750 h 51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9018" h="5148000">
                <a:moveTo>
                  <a:pt x="0" y="0"/>
                </a:moveTo>
                <a:lnTo>
                  <a:pt x="43532" y="0"/>
                </a:lnTo>
                <a:lnTo>
                  <a:pt x="456892" y="0"/>
                </a:lnTo>
                <a:lnTo>
                  <a:pt x="3030509" y="0"/>
                </a:lnTo>
                <a:lnTo>
                  <a:pt x="4219018" y="5148000"/>
                </a:lnTo>
                <a:lnTo>
                  <a:pt x="43532" y="5148000"/>
                </a:lnTo>
                <a:lnTo>
                  <a:pt x="43532" y="5145750"/>
                </a:lnTo>
                <a:lnTo>
                  <a:pt x="0" y="5145750"/>
                </a:lnTo>
                <a:close/>
              </a:path>
            </a:pathLst>
          </a:custGeom>
          <a:solidFill>
            <a:srgbClr val="009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pic>
        <p:nvPicPr>
          <p:cNvPr id="13" name="Afbeelding 9" descr="Afbeelding 9">
            <a:extLst>
              <a:ext uri="{FF2B5EF4-FFF2-40B4-BE49-F238E27FC236}">
                <a16:creationId xmlns:a16="http://schemas.microsoft.com/office/drawing/2014/main" id="{1D123B33-6F37-E44A-9769-4C54430932E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0916" y="4340505"/>
            <a:ext cx="2988920" cy="454836"/>
          </a:xfrm>
          <a:prstGeom prst="rect">
            <a:avLst/>
          </a:prstGeom>
          <a:ln w="12700">
            <a:miter lim="400000"/>
          </a:ln>
        </p:spPr>
      </p:pic>
      <p:sp>
        <p:nvSpPr>
          <p:cNvPr id="16" name="Titel 15">
            <a:extLst>
              <a:ext uri="{FF2B5EF4-FFF2-40B4-BE49-F238E27FC236}">
                <a16:creationId xmlns:a16="http://schemas.microsoft.com/office/drawing/2014/main" id="{8D412413-6DE4-3346-A57B-D0E6F35A8A94}"/>
              </a:ext>
            </a:extLst>
          </p:cNvPr>
          <p:cNvSpPr>
            <a:spLocks noGrp="1"/>
          </p:cNvSpPr>
          <p:nvPr>
            <p:ph type="title" hasCustomPrompt="1"/>
          </p:nvPr>
        </p:nvSpPr>
        <p:spPr>
          <a:xfrm>
            <a:off x="4418177" y="1452321"/>
            <a:ext cx="3241575" cy="657872"/>
          </a:xfrm>
          <a:prstGeom prst="rect">
            <a:avLst/>
          </a:prstGeom>
          <a:solidFill>
            <a:srgbClr val="009B48"/>
          </a:solidFill>
        </p:spPr>
        <p:txBody>
          <a:bodyPr wrap="none" lIns="72000" tIns="0" rIns="72000" bIns="0">
            <a:spAutoFit/>
          </a:bodyPr>
          <a:lstStyle>
            <a:lvl1pPr>
              <a:lnSpc>
                <a:spcPct val="95000"/>
              </a:lnSpc>
              <a:defRPr sz="4500" b="1">
                <a:solidFill>
                  <a:schemeClr val="bg1"/>
                </a:solidFill>
              </a:defRPr>
            </a:lvl1pPr>
          </a:lstStyle>
          <a:p>
            <a:r>
              <a:rPr lang="nl-NL"/>
              <a:t>Hier komt de</a:t>
            </a:r>
          </a:p>
        </p:txBody>
      </p:sp>
      <p:sp>
        <p:nvSpPr>
          <p:cNvPr id="5" name="Tijdelijke aanduiding voor tekst 4">
            <a:extLst>
              <a:ext uri="{FF2B5EF4-FFF2-40B4-BE49-F238E27FC236}">
                <a16:creationId xmlns:a16="http://schemas.microsoft.com/office/drawing/2014/main" id="{882DECE7-57CE-9B48-9B4C-12ABC024314B}"/>
              </a:ext>
            </a:extLst>
          </p:cNvPr>
          <p:cNvSpPr>
            <a:spLocks noGrp="1"/>
          </p:cNvSpPr>
          <p:nvPr>
            <p:ph type="body" sz="quarter" idx="11" hasCustomPrompt="1"/>
          </p:nvPr>
        </p:nvSpPr>
        <p:spPr>
          <a:xfrm>
            <a:off x="4418178" y="2878035"/>
            <a:ext cx="2421735" cy="623248"/>
          </a:xfrm>
          <a:prstGeom prst="rect">
            <a:avLst/>
          </a:prstGeom>
          <a:solidFill>
            <a:srgbClr val="009B48"/>
          </a:solidFill>
        </p:spPr>
        <p:txBody>
          <a:bodyPr wrap="none" lIns="72000" tIns="0" rIns="72000" bIns="0">
            <a:spAutoFit/>
          </a:bodyPr>
          <a:lstStyle>
            <a:lvl1pPr marL="0" indent="0">
              <a:buNone/>
              <a:defRPr sz="4500" b="1">
                <a:solidFill>
                  <a:schemeClr val="bg1"/>
                </a:solidFill>
              </a:defRPr>
            </a:lvl1pPr>
          </a:lstStyle>
          <a:p>
            <a:r>
              <a:rPr lang="nl-NL"/>
              <a:t>hoofdstuk</a:t>
            </a:r>
          </a:p>
        </p:txBody>
      </p:sp>
      <p:sp>
        <p:nvSpPr>
          <p:cNvPr id="8" name="Tijdelijke aanduiding voor tekst 3">
            <a:extLst>
              <a:ext uri="{FF2B5EF4-FFF2-40B4-BE49-F238E27FC236}">
                <a16:creationId xmlns:a16="http://schemas.microsoft.com/office/drawing/2014/main" id="{691841E9-5870-384E-91B6-0010CB1CC941}"/>
              </a:ext>
            </a:extLst>
          </p:cNvPr>
          <p:cNvSpPr>
            <a:spLocks noGrp="1"/>
          </p:cNvSpPr>
          <p:nvPr>
            <p:ph type="body" sz="quarter" idx="12" hasCustomPrompt="1"/>
          </p:nvPr>
        </p:nvSpPr>
        <p:spPr>
          <a:xfrm>
            <a:off x="4418178" y="2181590"/>
            <a:ext cx="3025747" cy="623248"/>
          </a:xfrm>
          <a:prstGeom prst="rect">
            <a:avLst/>
          </a:prstGeom>
          <a:solidFill>
            <a:srgbClr val="009B48"/>
          </a:solidFill>
        </p:spPr>
        <p:txBody>
          <a:bodyPr wrap="square" lIns="72000" tIns="0" rIns="72000" bIns="0" anchor="ctr" anchorCtr="0">
            <a:spAutoFit/>
          </a:bodyPr>
          <a:lstStyle>
            <a:lvl1pPr marL="0" indent="0">
              <a:buNone/>
              <a:defRPr sz="4500" b="1">
                <a:solidFill>
                  <a:schemeClr val="bg1"/>
                </a:solidFill>
              </a:defRPr>
            </a:lvl1pPr>
          </a:lstStyle>
          <a:p>
            <a:r>
              <a:rPr lang="nl-NL"/>
              <a:t>titel van het</a:t>
            </a:r>
          </a:p>
        </p:txBody>
      </p:sp>
    </p:spTree>
    <p:extLst>
      <p:ext uri="{BB962C8B-B14F-4D97-AF65-F5344CB8AC3E}">
        <p14:creationId xmlns:p14="http://schemas.microsoft.com/office/powerpoint/2010/main" val="13032350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Algemeen_01">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userDrawn="1">
            <p:ph idx="1" hasCustomPrompt="1"/>
          </p:nvPr>
        </p:nvSpPr>
        <p:spPr>
          <a:xfrm>
            <a:off x="4420060" y="589360"/>
            <a:ext cx="4095290" cy="4043363"/>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userDrawn="1">
            <p:ph type="ftr" sz="quarter" idx="11"/>
          </p:nvPr>
        </p:nvSpPr>
        <p:spPr/>
        <p:txBody>
          <a:bodyPr/>
          <a:lstStyle>
            <a:lvl1pPr>
              <a:defRPr/>
            </a:lvl1p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userDrawn="1">
            <p:ph type="sldNum" sz="quarter" idx="12"/>
          </p:nvPr>
        </p:nvSpPr>
        <p:spPr/>
        <p:txBody>
          <a:bodyPr/>
          <a:lstStyle>
            <a:lvl1pPr>
              <a:defRPr/>
            </a:lvl1pPr>
          </a:lstStyle>
          <a:p>
            <a:fld id="{1EABE038-A425-4CC0-917A-1DC3ED725B2E}" type="slidenum">
              <a:rPr lang="nl-BE" smtClean="0"/>
              <a:pPr/>
              <a:t>‹#›</a:t>
            </a:fld>
            <a:endParaRPr lang="nl-BE"/>
          </a:p>
        </p:txBody>
      </p:sp>
      <p:sp>
        <p:nvSpPr>
          <p:cNvPr id="9" name="Rectangle 1">
            <a:extLst>
              <a:ext uri="{FF2B5EF4-FFF2-40B4-BE49-F238E27FC236}">
                <a16:creationId xmlns:a16="http://schemas.microsoft.com/office/drawing/2014/main" id="{C200784F-C758-41E1-B479-C71F24DB536E}"/>
              </a:ext>
            </a:extLst>
          </p:cNvPr>
          <p:cNvSpPr/>
          <p:nvPr userDrawn="1"/>
        </p:nvSpPr>
        <p:spPr>
          <a:xfrm>
            <a:off x="-27125" y="0"/>
            <a:ext cx="3991785" cy="5143500"/>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el 1">
            <a:extLst>
              <a:ext uri="{FF2B5EF4-FFF2-40B4-BE49-F238E27FC236}">
                <a16:creationId xmlns:a16="http://schemas.microsoft.com/office/drawing/2014/main" id="{1A0088BA-50E3-453A-B4A0-8CCF8ED49B02}"/>
              </a:ext>
            </a:extLst>
          </p:cNvPr>
          <p:cNvSpPr>
            <a:spLocks noGrp="1"/>
          </p:cNvSpPr>
          <p:nvPr userDrawn="1">
            <p:ph type="title" hasCustomPrompt="1"/>
          </p:nvPr>
        </p:nvSpPr>
        <p:spPr>
          <a:xfrm>
            <a:off x="628651" y="1408510"/>
            <a:ext cx="1996598" cy="2326481"/>
          </a:xfrm>
          <a:prstGeom prst="rect">
            <a:avLst/>
          </a:prstGeom>
        </p:spPr>
        <p:txBody>
          <a:bodyPr/>
          <a:lstStyle>
            <a:lvl1pPr>
              <a:defRPr b="1">
                <a:solidFill>
                  <a:schemeClr val="tx1"/>
                </a:solidFill>
              </a:defRPr>
            </a:lvl1pPr>
          </a:lstStyle>
          <a:p>
            <a:r>
              <a:rPr lang="nl-NL"/>
              <a:t>Hoofdtitel</a:t>
            </a:r>
            <a:endParaRPr lang="nl-BE"/>
          </a:p>
        </p:txBody>
      </p:sp>
    </p:spTree>
    <p:extLst>
      <p:ext uri="{BB962C8B-B14F-4D97-AF65-F5344CB8AC3E}">
        <p14:creationId xmlns:p14="http://schemas.microsoft.com/office/powerpoint/2010/main" val="4181074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8"/>
        <p:cNvGrpSpPr/>
        <p:nvPr/>
      </p:nvGrpSpPr>
      <p:grpSpPr>
        <a:xfrm>
          <a:off x="0" y="0"/>
          <a:ext cx="0" cy="0"/>
          <a:chOff x="0" y="0"/>
          <a:chExt cx="0" cy="0"/>
        </a:xfrm>
      </p:grpSpPr>
      <p:pic>
        <p:nvPicPr>
          <p:cNvPr id="29" name="Google Shape;29;p43"/>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0" name="Google Shape;30;p43"/>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1" name="Google Shape;31;p43"/>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7" name="Picture 6" descr="A picture containing floor&#10;&#10;Description automatically generated">
            <a:extLst>
              <a:ext uri="{FF2B5EF4-FFF2-40B4-BE49-F238E27FC236}">
                <a16:creationId xmlns:a16="http://schemas.microsoft.com/office/drawing/2014/main" id="{F2C842EB-D9EC-439C-A5B7-A754E29D35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5761" t="8299" r="43440" b="33548"/>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3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3"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Tree>
    <p:extLst>
      <p:ext uri="{BB962C8B-B14F-4D97-AF65-F5344CB8AC3E}">
        <p14:creationId xmlns:p14="http://schemas.microsoft.com/office/powerpoint/2010/main" val="187169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491767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2793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543887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lgemeen">
  <p:cSld name="Algemeen">
    <p:spTree>
      <p:nvGrpSpPr>
        <p:cNvPr id="1" name="Shape 55"/>
        <p:cNvGrpSpPr/>
        <p:nvPr/>
      </p:nvGrpSpPr>
      <p:grpSpPr>
        <a:xfrm>
          <a:off x="0" y="0"/>
          <a:ext cx="0" cy="0"/>
          <a:chOff x="0" y="0"/>
          <a:chExt cx="0" cy="0"/>
        </a:xfrm>
      </p:grpSpPr>
      <p:sp>
        <p:nvSpPr>
          <p:cNvPr id="56" name="Google Shape;56;gaec3c9b230_0_179"/>
          <p:cNvSpPr txBox="1">
            <a:spLocks noGrp="1"/>
          </p:cNvSpPr>
          <p:nvPr>
            <p:ph type="body" idx="1"/>
          </p:nvPr>
        </p:nvSpPr>
        <p:spPr>
          <a:xfrm>
            <a:off x="481013" y="1414106"/>
            <a:ext cx="8372400" cy="3145200"/>
          </a:xfrm>
          <a:prstGeom prst="rect">
            <a:avLst/>
          </a:prstGeom>
          <a:noFill/>
          <a:ln>
            <a:noFill/>
          </a:ln>
        </p:spPr>
        <p:txBody>
          <a:bodyPr spcFirstLastPara="1" wrap="square" lIns="0" tIns="0" rIns="0" bIns="45700" anchor="t" anchorCtr="0">
            <a:noAutofit/>
          </a:bodyPr>
          <a:lstStyle>
            <a:lvl1pPr marL="457198" lvl="0" indent="-354328" algn="l">
              <a:lnSpc>
                <a:spcPct val="90000"/>
              </a:lnSpc>
              <a:spcBef>
                <a:spcPts val="300"/>
              </a:spcBef>
              <a:spcAft>
                <a:spcPts val="0"/>
              </a:spcAft>
              <a:buClr>
                <a:schemeClr val="dk1"/>
              </a:buClr>
              <a:buSzPts val="1980"/>
              <a:buFont typeface="Calibri"/>
              <a:buChar char="•"/>
              <a:defRPr/>
            </a:lvl1pPr>
            <a:lvl2pPr marL="914396" lvl="1" indent="-333373" algn="l">
              <a:lnSpc>
                <a:spcPct val="90000"/>
              </a:lnSpc>
              <a:spcBef>
                <a:spcPts val="300"/>
              </a:spcBef>
              <a:spcAft>
                <a:spcPts val="0"/>
              </a:spcAft>
              <a:buClr>
                <a:schemeClr val="accent6"/>
              </a:buClr>
              <a:buSzPts val="1650"/>
              <a:buFont typeface="Calibri"/>
              <a:buChar char="•"/>
              <a:defRPr/>
            </a:lvl2pPr>
            <a:lvl3pPr marL="1371593" lvl="2" indent="-336548" algn="l">
              <a:lnSpc>
                <a:spcPct val="90000"/>
              </a:lnSpc>
              <a:spcBef>
                <a:spcPts val="300"/>
              </a:spcBef>
              <a:spcAft>
                <a:spcPts val="0"/>
              </a:spcAft>
              <a:buClr>
                <a:schemeClr val="dk1"/>
              </a:buClr>
              <a:buSzPts val="1700"/>
              <a:buFont typeface="Calibri"/>
              <a:buChar char="•"/>
              <a:defRPr/>
            </a:lvl3pPr>
            <a:lvl4pPr marL="1828791" lvl="3" indent="-323848" algn="l">
              <a:lnSpc>
                <a:spcPct val="90000"/>
              </a:lnSpc>
              <a:spcBef>
                <a:spcPts val="300"/>
              </a:spcBef>
              <a:spcAft>
                <a:spcPts val="0"/>
              </a:spcAft>
              <a:buClr>
                <a:schemeClr val="accent6"/>
              </a:buClr>
              <a:buSzPts val="1500"/>
              <a:buFont typeface="Calibri"/>
              <a:buChar char="•"/>
              <a:defRPr/>
            </a:lvl4pPr>
            <a:lvl5pPr marL="2285989" lvl="4" indent="-331468" algn="l">
              <a:lnSpc>
                <a:spcPct val="90000"/>
              </a:lnSpc>
              <a:spcBef>
                <a:spcPts val="300"/>
              </a:spcBef>
              <a:spcAft>
                <a:spcPts val="0"/>
              </a:spcAft>
              <a:buClr>
                <a:schemeClr val="dk1"/>
              </a:buClr>
              <a:buSzPts val="1620"/>
              <a:buFont typeface="Calibri"/>
              <a:buChar char="•"/>
              <a:defRPr/>
            </a:lvl5pPr>
            <a:lvl6pPr marL="2743187" lvl="5" indent="-342899" algn="l">
              <a:lnSpc>
                <a:spcPct val="90000"/>
              </a:lnSpc>
              <a:spcBef>
                <a:spcPts val="500"/>
              </a:spcBef>
              <a:spcAft>
                <a:spcPts val="0"/>
              </a:spcAft>
              <a:buClr>
                <a:schemeClr val="dk1"/>
              </a:buClr>
              <a:buSzPts val="1800"/>
              <a:buChar char="•"/>
              <a:defRPr/>
            </a:lvl6pPr>
            <a:lvl7pPr marL="3200384" lvl="6" indent="-342899" algn="l">
              <a:lnSpc>
                <a:spcPct val="90000"/>
              </a:lnSpc>
              <a:spcBef>
                <a:spcPts val="500"/>
              </a:spcBef>
              <a:spcAft>
                <a:spcPts val="0"/>
              </a:spcAft>
              <a:buClr>
                <a:schemeClr val="dk1"/>
              </a:buClr>
              <a:buSzPts val="1800"/>
              <a:buChar char="•"/>
              <a:defRPr/>
            </a:lvl7pPr>
            <a:lvl8pPr marL="3657582" lvl="7" indent="-342899" algn="l">
              <a:lnSpc>
                <a:spcPct val="90000"/>
              </a:lnSpc>
              <a:spcBef>
                <a:spcPts val="500"/>
              </a:spcBef>
              <a:spcAft>
                <a:spcPts val="0"/>
              </a:spcAft>
              <a:buClr>
                <a:schemeClr val="dk1"/>
              </a:buClr>
              <a:buSzPts val="1800"/>
              <a:buChar char="•"/>
              <a:defRPr/>
            </a:lvl8pPr>
            <a:lvl9pPr marL="4114780" lvl="8" indent="-342899" algn="l">
              <a:lnSpc>
                <a:spcPct val="90000"/>
              </a:lnSpc>
              <a:spcBef>
                <a:spcPts val="500"/>
              </a:spcBef>
              <a:spcAft>
                <a:spcPts val="0"/>
              </a:spcAft>
              <a:buClr>
                <a:schemeClr val="dk1"/>
              </a:buClr>
              <a:buSzPts val="1800"/>
              <a:buChar char="•"/>
              <a:defRPr/>
            </a:lvl9pPr>
          </a:lstStyle>
          <a:p>
            <a:endParaRPr/>
          </a:p>
        </p:txBody>
      </p:sp>
      <p:sp>
        <p:nvSpPr>
          <p:cNvPr id="57" name="Google Shape;57;gaec3c9b230_0_17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58" name="Google Shape;58;gaec3c9b230_0_179"/>
          <p:cNvSpPr txBox="1">
            <a:spLocks noGrp="1"/>
          </p:cNvSpPr>
          <p:nvPr>
            <p:ph type="body" idx="2"/>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198" lvl="0" indent="-228599"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396" lvl="1" indent="-228599"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593" lvl="2" indent="-228599"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791" lvl="3" indent="-228599"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5989" lvl="4" indent="-228599"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187" lvl="5" indent="-342899" algn="l">
              <a:lnSpc>
                <a:spcPct val="90000"/>
              </a:lnSpc>
              <a:spcBef>
                <a:spcPts val="500"/>
              </a:spcBef>
              <a:spcAft>
                <a:spcPts val="0"/>
              </a:spcAft>
              <a:buClr>
                <a:schemeClr val="dk1"/>
              </a:buClr>
              <a:buSzPts val="1800"/>
              <a:buChar char="•"/>
              <a:defRPr/>
            </a:lvl6pPr>
            <a:lvl7pPr marL="3200384" lvl="6" indent="-342899" algn="l">
              <a:lnSpc>
                <a:spcPct val="90000"/>
              </a:lnSpc>
              <a:spcBef>
                <a:spcPts val="500"/>
              </a:spcBef>
              <a:spcAft>
                <a:spcPts val="0"/>
              </a:spcAft>
              <a:buClr>
                <a:schemeClr val="dk1"/>
              </a:buClr>
              <a:buSzPts val="1800"/>
              <a:buChar char="•"/>
              <a:defRPr/>
            </a:lvl7pPr>
            <a:lvl8pPr marL="3657582" lvl="7" indent="-342899" algn="l">
              <a:lnSpc>
                <a:spcPct val="90000"/>
              </a:lnSpc>
              <a:spcBef>
                <a:spcPts val="500"/>
              </a:spcBef>
              <a:spcAft>
                <a:spcPts val="0"/>
              </a:spcAft>
              <a:buClr>
                <a:schemeClr val="dk1"/>
              </a:buClr>
              <a:buSzPts val="1800"/>
              <a:buChar char="•"/>
              <a:defRPr/>
            </a:lvl8pPr>
            <a:lvl9pPr marL="4114780" lvl="8" indent="-342899" algn="l">
              <a:lnSpc>
                <a:spcPct val="90000"/>
              </a:lnSpc>
              <a:spcBef>
                <a:spcPts val="500"/>
              </a:spcBef>
              <a:spcAft>
                <a:spcPts val="0"/>
              </a:spcAft>
              <a:buClr>
                <a:schemeClr val="dk1"/>
              </a:buClr>
              <a:buSzPts val="1800"/>
              <a:buChar char="•"/>
              <a:defRPr/>
            </a:lvl9pPr>
          </a:lstStyle>
          <a:p>
            <a:endParaRPr/>
          </a:p>
        </p:txBody>
      </p:sp>
      <p:sp>
        <p:nvSpPr>
          <p:cNvPr id="59" name="Google Shape;59;gaec3c9b230_0_179"/>
          <p:cNvSpPr txBox="1">
            <a:spLocks noGrp="1"/>
          </p:cNvSpPr>
          <p:nvPr>
            <p:ph type="body" idx="3"/>
          </p:nvPr>
        </p:nvSpPr>
        <p:spPr>
          <a:xfrm>
            <a:off x="481013" y="951045"/>
            <a:ext cx="8370900" cy="295200"/>
          </a:xfrm>
          <a:prstGeom prst="rect">
            <a:avLst/>
          </a:prstGeom>
          <a:noFill/>
          <a:ln>
            <a:noFill/>
          </a:ln>
        </p:spPr>
        <p:txBody>
          <a:bodyPr spcFirstLastPara="1" wrap="square" lIns="0" tIns="0" rIns="0" bIns="45700" anchor="t" anchorCtr="0">
            <a:noAutofit/>
          </a:bodyPr>
          <a:lstStyle>
            <a:lvl1pPr marL="457198" lvl="0" indent="-228599"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marL="914396" lvl="1" indent="-314324" algn="l">
              <a:lnSpc>
                <a:spcPct val="90000"/>
              </a:lnSpc>
              <a:spcBef>
                <a:spcPts val="300"/>
              </a:spcBef>
              <a:spcAft>
                <a:spcPts val="0"/>
              </a:spcAft>
              <a:buClr>
                <a:schemeClr val="accent6"/>
              </a:buClr>
              <a:buSzPts val="1350"/>
              <a:buChar char="•"/>
              <a:defRPr/>
            </a:lvl2pPr>
            <a:lvl3pPr marL="1371593" lvl="2" indent="-325753" algn="l">
              <a:lnSpc>
                <a:spcPct val="90000"/>
              </a:lnSpc>
              <a:spcBef>
                <a:spcPts val="300"/>
              </a:spcBef>
              <a:spcAft>
                <a:spcPts val="0"/>
              </a:spcAft>
              <a:buClr>
                <a:schemeClr val="dk1"/>
              </a:buClr>
              <a:buSzPts val="1530"/>
              <a:buChar char="•"/>
              <a:defRPr/>
            </a:lvl3pPr>
            <a:lvl4pPr marL="1828791" lvl="3" indent="-314324" algn="l">
              <a:lnSpc>
                <a:spcPct val="90000"/>
              </a:lnSpc>
              <a:spcBef>
                <a:spcPts val="300"/>
              </a:spcBef>
              <a:spcAft>
                <a:spcPts val="0"/>
              </a:spcAft>
              <a:buClr>
                <a:schemeClr val="accent6"/>
              </a:buClr>
              <a:buSzPts val="1350"/>
              <a:buChar char="•"/>
              <a:defRPr/>
            </a:lvl4pPr>
            <a:lvl5pPr marL="2285989" lvl="4" indent="-331468" algn="l">
              <a:lnSpc>
                <a:spcPct val="90000"/>
              </a:lnSpc>
              <a:spcBef>
                <a:spcPts val="300"/>
              </a:spcBef>
              <a:spcAft>
                <a:spcPts val="0"/>
              </a:spcAft>
              <a:buClr>
                <a:schemeClr val="dk1"/>
              </a:buClr>
              <a:buSzPts val="1620"/>
              <a:buChar char="•"/>
              <a:defRPr/>
            </a:lvl5pPr>
            <a:lvl6pPr marL="2743187" lvl="5" indent="-342899" algn="l">
              <a:lnSpc>
                <a:spcPct val="90000"/>
              </a:lnSpc>
              <a:spcBef>
                <a:spcPts val="500"/>
              </a:spcBef>
              <a:spcAft>
                <a:spcPts val="0"/>
              </a:spcAft>
              <a:buClr>
                <a:schemeClr val="dk1"/>
              </a:buClr>
              <a:buSzPts val="1800"/>
              <a:buChar char="•"/>
              <a:defRPr/>
            </a:lvl6pPr>
            <a:lvl7pPr marL="3200384" lvl="6" indent="-342899" algn="l">
              <a:lnSpc>
                <a:spcPct val="90000"/>
              </a:lnSpc>
              <a:spcBef>
                <a:spcPts val="500"/>
              </a:spcBef>
              <a:spcAft>
                <a:spcPts val="0"/>
              </a:spcAft>
              <a:buClr>
                <a:schemeClr val="dk1"/>
              </a:buClr>
              <a:buSzPts val="1800"/>
              <a:buChar char="•"/>
              <a:defRPr/>
            </a:lvl7pPr>
            <a:lvl8pPr marL="3657582" lvl="7" indent="-342899" algn="l">
              <a:lnSpc>
                <a:spcPct val="90000"/>
              </a:lnSpc>
              <a:spcBef>
                <a:spcPts val="500"/>
              </a:spcBef>
              <a:spcAft>
                <a:spcPts val="0"/>
              </a:spcAft>
              <a:buClr>
                <a:schemeClr val="dk1"/>
              </a:buClr>
              <a:buSzPts val="1800"/>
              <a:buChar char="•"/>
              <a:defRPr/>
            </a:lvl8pPr>
            <a:lvl9pPr marL="4114780" lvl="8" indent="-342899" algn="l">
              <a:lnSpc>
                <a:spcPct val="90000"/>
              </a:lnSpc>
              <a:spcBef>
                <a:spcPts val="500"/>
              </a:spcBef>
              <a:spcAft>
                <a:spcPts val="0"/>
              </a:spcAft>
              <a:buClr>
                <a:schemeClr val="dk1"/>
              </a:buClr>
              <a:buSzPts val="1800"/>
              <a:buChar char="•"/>
              <a:defRPr/>
            </a:lvl9pPr>
          </a:lstStyle>
          <a:p>
            <a:endParaRPr/>
          </a:p>
        </p:txBody>
      </p:sp>
      <p:sp>
        <p:nvSpPr>
          <p:cNvPr id="60" name="Google Shape;60;gaec3c9b230_0_17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61" name="Google Shape;61;gaec3c9b230_0_179"/>
          <p:cNvPicPr preferRelativeResize="0"/>
          <p:nvPr/>
        </p:nvPicPr>
        <p:blipFill rotWithShape="1">
          <a:blip r:embed="rId2">
            <a:alphaModFix/>
          </a:blip>
          <a:srcRect/>
          <a:stretch/>
        </p:blipFill>
        <p:spPr>
          <a:xfrm>
            <a:off x="7965324" y="4672423"/>
            <a:ext cx="931204" cy="241871"/>
          </a:xfrm>
          <a:prstGeom prst="rect">
            <a:avLst/>
          </a:prstGeom>
          <a:noFill/>
          <a:ln>
            <a:noFill/>
          </a:ln>
        </p:spPr>
      </p:pic>
    </p:spTree>
    <p:extLst>
      <p:ext uri="{BB962C8B-B14F-4D97-AF65-F5344CB8AC3E}">
        <p14:creationId xmlns:p14="http://schemas.microsoft.com/office/powerpoint/2010/main" val="2737764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63"/>
        <p:cNvGrpSpPr/>
        <p:nvPr/>
      </p:nvGrpSpPr>
      <p:grpSpPr>
        <a:xfrm>
          <a:off x="0" y="0"/>
          <a:ext cx="0" cy="0"/>
          <a:chOff x="0" y="0"/>
          <a:chExt cx="0" cy="0"/>
        </a:xfrm>
      </p:grpSpPr>
      <p:sp>
        <p:nvSpPr>
          <p:cNvPr id="64" name="Google Shape;64;p1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pPr marL="0" lvl="0" indent="0" algn="r" rtl="0">
                <a:spcBef>
                  <a:spcPts val="0"/>
                </a:spcBef>
                <a:spcAft>
                  <a:spcPts val="0"/>
                </a:spcAft>
                <a:buNone/>
              </a:pPr>
              <a:t>‹#›</a:t>
            </a:fld>
            <a:endParaRPr/>
          </a:p>
        </p:txBody>
      </p:sp>
      <p:sp>
        <p:nvSpPr>
          <p:cNvPr id="65" name="Google Shape;65;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675"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6" name="Google Shape;66;p1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189" marR="0" lvl="0" indent="-354321" algn="l" rtl="0">
              <a:lnSpc>
                <a:spcPct val="90000"/>
              </a:lnSpc>
              <a:spcBef>
                <a:spcPts val="300"/>
              </a:spcBef>
              <a:spcAft>
                <a:spcPts val="0"/>
              </a:spcAft>
              <a:buClr>
                <a:schemeClr val="dk1"/>
              </a:buClr>
              <a:buSzPts val="1980"/>
              <a:buChar char="•"/>
              <a:defRPr sz="2175" i="0" u="none" strike="noStrike" cap="none">
                <a:solidFill>
                  <a:schemeClr val="dk1"/>
                </a:solidFill>
              </a:defRPr>
            </a:lvl1pPr>
            <a:lvl2pPr marL="914378" marR="0" lvl="1" indent="-333367" algn="l" rtl="0">
              <a:lnSpc>
                <a:spcPct val="90000"/>
              </a:lnSpc>
              <a:spcBef>
                <a:spcPts val="300"/>
              </a:spcBef>
              <a:spcAft>
                <a:spcPts val="0"/>
              </a:spcAft>
              <a:buClr>
                <a:srgbClr val="7F7F7F"/>
              </a:buClr>
              <a:buSzPts val="1650"/>
              <a:buChar char="•"/>
              <a:defRPr sz="2175" i="0" u="none" strike="noStrike" cap="none">
                <a:solidFill>
                  <a:srgbClr val="7F7F7F"/>
                </a:solidFill>
              </a:defRPr>
            </a:lvl2pPr>
            <a:lvl3pPr marL="1371566" marR="0" lvl="2" indent="-336542" algn="l" rtl="0">
              <a:lnSpc>
                <a:spcPct val="90000"/>
              </a:lnSpc>
              <a:spcBef>
                <a:spcPts val="300"/>
              </a:spcBef>
              <a:spcAft>
                <a:spcPts val="0"/>
              </a:spcAft>
              <a:buClr>
                <a:schemeClr val="dk1"/>
              </a:buClr>
              <a:buSzPts val="1700"/>
              <a:buChar char="•"/>
              <a:defRPr sz="2025" i="0" u="none" strike="noStrike" cap="none">
                <a:solidFill>
                  <a:schemeClr val="dk1"/>
                </a:solidFill>
              </a:defRPr>
            </a:lvl3pPr>
            <a:lvl4pPr marL="1828754" marR="0" lvl="3" indent="-323842" algn="l" rtl="0">
              <a:lnSpc>
                <a:spcPct val="90000"/>
              </a:lnSpc>
              <a:spcBef>
                <a:spcPts val="300"/>
              </a:spcBef>
              <a:spcAft>
                <a:spcPts val="0"/>
              </a:spcAft>
              <a:buClr>
                <a:schemeClr val="dk1"/>
              </a:buClr>
              <a:buSzPts val="1500"/>
              <a:buChar char="•"/>
              <a:defRPr sz="2025" i="0" u="none" strike="noStrike" cap="none">
                <a:solidFill>
                  <a:schemeClr val="dk1"/>
                </a:solidFill>
              </a:defRPr>
            </a:lvl4pPr>
            <a:lvl5pPr marL="2285943" marR="0" lvl="4" indent="-342892" algn="l" rtl="0">
              <a:lnSpc>
                <a:spcPct val="90000"/>
              </a:lnSpc>
              <a:spcBef>
                <a:spcPts val="300"/>
              </a:spcBef>
              <a:spcAft>
                <a:spcPts val="0"/>
              </a:spcAft>
              <a:buClr>
                <a:schemeClr val="dk1"/>
              </a:buClr>
              <a:buSzPts val="1800"/>
              <a:buChar char="•"/>
              <a:defRPr sz="2025" i="0" u="none" strike="noStrike" cap="none">
                <a:solidFill>
                  <a:schemeClr val="dk1"/>
                </a:solidFill>
              </a:defRPr>
            </a:lvl5pPr>
            <a:lvl6pPr marL="2743132" marR="0" lvl="5" indent="-342892"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320" marR="0" lvl="6" indent="-342892"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509" marR="0" lvl="7" indent="-342892"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697" marR="0" lvl="8" indent="-342892"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67" name="Google Shape;67;p16"/>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68" name="Google Shape;68;p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7065003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143"/>
        <p:cNvGrpSpPr/>
        <p:nvPr/>
      </p:nvGrpSpPr>
      <p:grpSpPr>
        <a:xfrm>
          <a:off x="0" y="0"/>
          <a:ext cx="0" cy="0"/>
          <a:chOff x="0" y="0"/>
          <a:chExt cx="0" cy="0"/>
        </a:xfrm>
      </p:grpSpPr>
      <p:sp>
        <p:nvSpPr>
          <p:cNvPr id="144" name="Google Shape;144;p3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8475664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234072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2_Titel_01">
    <p:spTree>
      <p:nvGrpSpPr>
        <p:cNvPr id="1" name=""/>
        <p:cNvGrpSpPr/>
        <p:nvPr/>
      </p:nvGrpSpPr>
      <p:grpSpPr>
        <a:xfrm>
          <a:off x="0" y="0"/>
          <a:ext cx="0" cy="0"/>
          <a:chOff x="0" y="0"/>
          <a:chExt cx="0" cy="0"/>
        </a:xfrm>
      </p:grpSpPr>
      <p:pic>
        <p:nvPicPr>
          <p:cNvPr id="17" name="Afbeelding 10">
            <a:extLst>
              <a:ext uri="{FF2B5EF4-FFF2-40B4-BE49-F238E27FC236}">
                <a16:creationId xmlns:a16="http://schemas.microsoft.com/office/drawing/2014/main" id="{F05C3908-0AEF-4510-BCB5-CB521D444BD0}"/>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t="7909" b="7909"/>
          <a:stretch/>
        </p:blipFill>
        <p:spPr>
          <a:xfrm>
            <a:off x="0" y="0"/>
            <a:ext cx="9144001"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Tree>
    <p:extLst>
      <p:ext uri="{BB962C8B-B14F-4D97-AF65-F5344CB8AC3E}">
        <p14:creationId xmlns:p14="http://schemas.microsoft.com/office/powerpoint/2010/main" val="2606285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pPr lvl="0">
              <a:defRPr sz="1800" b="0">
                <a:uFillTx/>
              </a:defRPr>
            </a:pPr>
            <a:r>
              <a:rPr sz="2475" b="1">
                <a:uFillTx/>
              </a:rPr>
              <a:t>Titeltekst</a:t>
            </a:r>
          </a:p>
        </p:txBody>
      </p:sp>
      <p:sp>
        <p:nvSpPr>
          <p:cNvPr id="15" name="Shape 15"/>
          <p:cNvSpPr>
            <a:spLocks noGrp="1"/>
          </p:cNvSpPr>
          <p:nvPr>
            <p:ph type="body" idx="1"/>
          </p:nvPr>
        </p:nvSpPr>
        <p:spPr>
          <a:prstGeom prst="rect">
            <a:avLst/>
          </a:prstGeom>
        </p:spPr>
        <p:txBody>
          <a:bodyPr/>
          <a:lstStyle/>
          <a:p>
            <a:pPr lvl="0">
              <a:defRPr sz="1800">
                <a:uFillTx/>
              </a:defRPr>
            </a:pPr>
            <a:r>
              <a:rPr sz="1800">
                <a:uFillTx/>
              </a:rPr>
              <a:t>Hoofdtekst - niveau één</a:t>
            </a:r>
          </a:p>
          <a:p>
            <a:pPr lvl="1">
              <a:defRPr sz="1800">
                <a:uFillTx/>
              </a:defRPr>
            </a:pPr>
            <a:r>
              <a:rPr sz="1800">
                <a:uFillTx/>
              </a:rPr>
              <a:t>Hoofdtekst - niveau twee</a:t>
            </a:r>
          </a:p>
          <a:p>
            <a:pPr lvl="2">
              <a:defRPr sz="1800">
                <a:uFillTx/>
              </a:defRPr>
            </a:pPr>
            <a:r>
              <a:rPr sz="1800">
                <a:uFillTx/>
              </a:rPr>
              <a:t>Hoofdtekst - niveau drie</a:t>
            </a:r>
          </a:p>
          <a:p>
            <a:pPr lvl="3">
              <a:defRPr sz="1800">
                <a:uFillTx/>
              </a:defRPr>
            </a:pPr>
            <a:r>
              <a:rPr sz="1800">
                <a:uFillTx/>
              </a:rPr>
              <a:t>Hoofdtekst - niveau vier</a:t>
            </a:r>
          </a:p>
          <a:p>
            <a:pPr lvl="4">
              <a:defRPr sz="1800">
                <a:uFillTx/>
              </a:defRPr>
            </a:pPr>
            <a:r>
              <a:rPr sz="1800">
                <a:uFillTx/>
              </a:rPr>
              <a:t>Hoofdtekst - niveau vijf</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t>‹#›</a:t>
            </a:fld>
            <a:endParaRPr>
              <a:uFillTx/>
            </a:endParaRPr>
          </a:p>
        </p:txBody>
      </p:sp>
    </p:spTree>
    <p:extLst>
      <p:ext uri="{BB962C8B-B14F-4D97-AF65-F5344CB8AC3E}">
        <p14:creationId xmlns:p14="http://schemas.microsoft.com/office/powerpoint/2010/main" val="267902184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32"/>
        <p:cNvGrpSpPr/>
        <p:nvPr/>
      </p:nvGrpSpPr>
      <p:grpSpPr>
        <a:xfrm>
          <a:off x="0" y="0"/>
          <a:ext cx="0" cy="0"/>
          <a:chOff x="0" y="0"/>
          <a:chExt cx="0" cy="0"/>
        </a:xfrm>
      </p:grpSpPr>
      <p:sp>
        <p:nvSpPr>
          <p:cNvPr id="33" name="Google Shape;33;p4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4" name="Google Shape;34;p4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5" name="Google Shape;35;p4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6" y="4752003"/>
            <a:ext cx="2141621" cy="273844"/>
          </a:xfrm>
        </p:spPr>
        <p:txBody>
          <a:bodyPr/>
          <a:lstStyle>
            <a:lvl1pPr>
              <a:defRPr sz="675">
                <a:latin typeface="FlandersArtSans-Regular" panose="00000500000000000000" pitchFamily="2" charset="0"/>
              </a:defRPr>
            </a:lvl1pPr>
          </a:lstStyle>
          <a:p>
            <a:fld id="{7749CDD0-7D77-4D23-9A27-F361E39BA472}" type="datetime1">
              <a:rPr lang="nl-BE" smtClean="0"/>
              <a:pPr/>
              <a:t>7/03/2023</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de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1650">
                <a:latin typeface="FlandersArtSans-Regular" panose="00000500000000000000" pitchFamily="2" charset="0"/>
              </a:defRPr>
            </a:lvl1pPr>
            <a:lvl2pPr>
              <a:lnSpc>
                <a:spcPct val="90000"/>
              </a:lnSpc>
              <a:buSzPct val="75000"/>
              <a:buFontTx/>
              <a:buBlip>
                <a:blip r:embed="rId3"/>
              </a:buBlip>
              <a:defRPr sz="165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20" name="Groep 19">
            <a:extLst>
              <a:ext uri="{FF2B5EF4-FFF2-40B4-BE49-F238E27FC236}">
                <a16:creationId xmlns:a16="http://schemas.microsoft.com/office/drawing/2014/main" id="{7DC22803-17E9-4880-9A0F-E57D9F2B72D6}"/>
              </a:ext>
            </a:extLst>
          </p:cNvPr>
          <p:cNvGrpSpPr/>
          <p:nvPr userDrawn="1"/>
        </p:nvGrpSpPr>
        <p:grpSpPr>
          <a:xfrm>
            <a:off x="635850" y="4751744"/>
            <a:ext cx="1238409" cy="414189"/>
            <a:chOff x="7498924" y="4089799"/>
            <a:chExt cx="1651212" cy="552251"/>
          </a:xfrm>
        </p:grpSpPr>
        <p:pic>
          <p:nvPicPr>
            <p:cNvPr id="21" name="Afbeelding 20">
              <a:extLst>
                <a:ext uri="{FF2B5EF4-FFF2-40B4-BE49-F238E27FC236}">
                  <a16:creationId xmlns:a16="http://schemas.microsoft.com/office/drawing/2014/main" id="{C4190976-574E-4A7C-873C-776D1DB1FF3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498924" y="4089799"/>
              <a:ext cx="772166" cy="320433"/>
            </a:xfrm>
            <a:prstGeom prst="rect">
              <a:avLst/>
            </a:prstGeom>
          </p:spPr>
        </p:pic>
        <p:sp>
          <p:nvSpPr>
            <p:cNvPr id="22" name="TextBox 10">
              <a:extLst>
                <a:ext uri="{FF2B5EF4-FFF2-40B4-BE49-F238E27FC236}">
                  <a16:creationId xmlns:a16="http://schemas.microsoft.com/office/drawing/2014/main" id="{04C05A69-7706-40D2-8513-4194A776F990}"/>
                </a:ext>
              </a:extLst>
            </p:cNvPr>
            <p:cNvSpPr txBox="1"/>
            <p:nvPr userDrawn="1"/>
          </p:nvSpPr>
          <p:spPr>
            <a:xfrm>
              <a:off x="7505315" y="4365052"/>
              <a:ext cx="914400" cy="276998"/>
            </a:xfrm>
            <a:prstGeom prst="rect">
              <a:avLst/>
            </a:prstGeom>
            <a:noFill/>
          </p:spPr>
          <p:txBody>
            <a:bodyPr wrap="square" lIns="0" rtlCol="0">
              <a:spAutoFit/>
            </a:bodyPr>
            <a:lstStyle/>
            <a:p>
              <a:pPr algn="l"/>
              <a:r>
                <a:rPr lang="fr-BE" sz="750">
                  <a:latin typeface="Flanders Art Sans" panose="00000500000000000000" pitchFamily="50" charset="0"/>
                </a:rPr>
                <a:t>VLOCA</a:t>
              </a:r>
              <a:endParaRPr lang="nl-BE" sz="788">
                <a:latin typeface="Flanders Art Sans" panose="00000500000000000000" pitchFamily="50" charset="0"/>
              </a:endParaRPr>
            </a:p>
          </p:txBody>
        </p:sp>
        <p:pic>
          <p:nvPicPr>
            <p:cNvPr id="23" name="Afbeelding 22" descr="Afbeelding met tekst&#10;&#10;Automatisch gegenereerde beschrijving">
              <a:extLst>
                <a:ext uri="{FF2B5EF4-FFF2-40B4-BE49-F238E27FC236}">
                  <a16:creationId xmlns:a16="http://schemas.microsoft.com/office/drawing/2014/main" id="{CC85DCF5-1EBE-40C5-A091-705F89217D5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8377970" y="4112440"/>
              <a:ext cx="772166" cy="356184"/>
            </a:xfrm>
            <a:prstGeom prst="rect">
              <a:avLst/>
            </a:prstGeom>
          </p:spPr>
        </p:pic>
      </p:grpSp>
    </p:spTree>
    <p:extLst>
      <p:ext uri="{BB962C8B-B14F-4D97-AF65-F5344CB8AC3E}">
        <p14:creationId xmlns:p14="http://schemas.microsoft.com/office/powerpoint/2010/main" val="33899494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lgemeen_01">
  <p:cSld name="1_Algemeen_01">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 name="Google Shape;22;p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4" name="Google Shape;24;p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5" name="Google Shape;25;p3"/>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65231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6" y="4752003"/>
            <a:ext cx="2141621" cy="273844"/>
          </a:xfrm>
        </p:spPr>
        <p:txBody>
          <a:bodyPr/>
          <a:lstStyle>
            <a:lvl1pPr>
              <a:defRPr sz="675">
                <a:latin typeface="FlandersArtSans-Regular" panose="00000500000000000000" pitchFamily="2" charset="0"/>
              </a:defRPr>
            </a:lvl1pPr>
          </a:lstStyle>
          <a:p>
            <a:fld id="{7749CDD0-7D77-4D23-9A27-F361E39BA472}" type="datetime1">
              <a:rPr lang="nl-BE" smtClean="0"/>
              <a:pPr/>
              <a:t>7/03/2023</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de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1650">
                <a:latin typeface="FlandersArtSans-Regular" panose="00000500000000000000" pitchFamily="2" charset="0"/>
              </a:defRPr>
            </a:lvl1pPr>
            <a:lvl2pPr>
              <a:lnSpc>
                <a:spcPct val="90000"/>
              </a:lnSpc>
              <a:buSzPct val="75000"/>
              <a:buFontTx/>
              <a:buBlip>
                <a:blip r:embed="rId3"/>
              </a:buBlip>
              <a:defRPr sz="165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20" name="Groep 19">
            <a:extLst>
              <a:ext uri="{FF2B5EF4-FFF2-40B4-BE49-F238E27FC236}">
                <a16:creationId xmlns:a16="http://schemas.microsoft.com/office/drawing/2014/main" id="{7DC22803-17E9-4880-9A0F-E57D9F2B72D6}"/>
              </a:ext>
            </a:extLst>
          </p:cNvPr>
          <p:cNvGrpSpPr/>
          <p:nvPr userDrawn="1"/>
        </p:nvGrpSpPr>
        <p:grpSpPr>
          <a:xfrm>
            <a:off x="635850" y="4751744"/>
            <a:ext cx="1238409" cy="414189"/>
            <a:chOff x="7498924" y="4089799"/>
            <a:chExt cx="1651212" cy="552251"/>
          </a:xfrm>
        </p:grpSpPr>
        <p:pic>
          <p:nvPicPr>
            <p:cNvPr id="21" name="Afbeelding 20">
              <a:extLst>
                <a:ext uri="{FF2B5EF4-FFF2-40B4-BE49-F238E27FC236}">
                  <a16:creationId xmlns:a16="http://schemas.microsoft.com/office/drawing/2014/main" id="{C4190976-574E-4A7C-873C-776D1DB1FF3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98924" y="4089799"/>
              <a:ext cx="772166" cy="320433"/>
            </a:xfrm>
            <a:prstGeom prst="rect">
              <a:avLst/>
            </a:prstGeom>
          </p:spPr>
        </p:pic>
        <p:sp>
          <p:nvSpPr>
            <p:cNvPr id="22" name="TextBox 10">
              <a:extLst>
                <a:ext uri="{FF2B5EF4-FFF2-40B4-BE49-F238E27FC236}">
                  <a16:creationId xmlns:a16="http://schemas.microsoft.com/office/drawing/2014/main" id="{04C05A69-7706-40D2-8513-4194A776F990}"/>
                </a:ext>
              </a:extLst>
            </p:cNvPr>
            <p:cNvSpPr txBox="1"/>
            <p:nvPr userDrawn="1"/>
          </p:nvSpPr>
          <p:spPr>
            <a:xfrm>
              <a:off x="7505315" y="4365052"/>
              <a:ext cx="914400" cy="276998"/>
            </a:xfrm>
            <a:prstGeom prst="rect">
              <a:avLst/>
            </a:prstGeom>
            <a:noFill/>
          </p:spPr>
          <p:txBody>
            <a:bodyPr wrap="square" lIns="0" rtlCol="0">
              <a:spAutoFit/>
            </a:bodyPr>
            <a:lstStyle/>
            <a:p>
              <a:pPr algn="l"/>
              <a:r>
                <a:rPr lang="fr-BE" sz="750">
                  <a:latin typeface="Flanders Art Sans" panose="00000500000000000000" pitchFamily="50" charset="0"/>
                </a:rPr>
                <a:t>VLOCA</a:t>
              </a:r>
              <a:endParaRPr lang="nl-BE" sz="788">
                <a:latin typeface="Flanders Art Sans" panose="00000500000000000000" pitchFamily="50" charset="0"/>
              </a:endParaRPr>
            </a:p>
          </p:txBody>
        </p:sp>
        <p:pic>
          <p:nvPicPr>
            <p:cNvPr id="23" name="Afbeelding 22" descr="Afbeelding met tekst&#10;&#10;Automatisch gegenereerde beschrijving">
              <a:extLst>
                <a:ext uri="{FF2B5EF4-FFF2-40B4-BE49-F238E27FC236}">
                  <a16:creationId xmlns:a16="http://schemas.microsoft.com/office/drawing/2014/main" id="{CC85DCF5-1EBE-40C5-A091-705F89217D5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77970" y="4112440"/>
              <a:ext cx="772166" cy="356184"/>
            </a:xfrm>
            <a:prstGeom prst="rect">
              <a:avLst/>
            </a:prstGeom>
          </p:spPr>
        </p:pic>
      </p:grpSp>
    </p:spTree>
    <p:extLst>
      <p:ext uri="{BB962C8B-B14F-4D97-AF65-F5344CB8AC3E}">
        <p14:creationId xmlns:p14="http://schemas.microsoft.com/office/powerpoint/2010/main" val="33899494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Algemeen_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EABE038-A425-4CC0-917A-1DC3ED725B2E}" type="slidenum">
              <a:rPr kumimoji="0" lang="nl-BE" sz="900" b="0" i="0" u="none" strike="noStrike" kern="1200" cap="none" spc="0" normalizeH="0" baseline="0" noProof="0" smtClean="0">
                <a:ln>
                  <a:noFill/>
                </a:ln>
                <a:solidFill>
                  <a:srgbClr val="373636">
                    <a:tint val="75000"/>
                  </a:srgbClr>
                </a:solidFill>
                <a:effectLst/>
                <a:uLnTx/>
                <a:uFillTx/>
                <a:latin typeface="Flanders Art Sans"/>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nl-BE" sz="900" b="0" i="0" u="none" strike="noStrike" kern="1200" cap="none" spc="0" normalizeH="0" baseline="0" noProof="0">
              <a:ln>
                <a:noFill/>
              </a:ln>
              <a:solidFill>
                <a:srgbClr val="373636">
                  <a:tint val="75000"/>
                </a:srgbClr>
              </a:solidFill>
              <a:effectLst/>
              <a:uLnTx/>
              <a:uFillTx/>
              <a:latin typeface="Flanders Art Sans"/>
              <a:ea typeface="+mn-ea"/>
              <a:cs typeface="+mn-cs"/>
            </a:endParaRPr>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Flanders Art Sans"/>
              <a:ea typeface="+mn-ea"/>
              <a:cs typeface="+mn-cs"/>
            </a:endParaRPr>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Flanders Art Sans"/>
              <a:ea typeface="+mn-ea"/>
              <a:cs typeface="+mn-cs"/>
            </a:endParaRPr>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grpSp>
        <p:nvGrpSpPr>
          <p:cNvPr id="13" name="Groep 12">
            <a:extLst>
              <a:ext uri="{FF2B5EF4-FFF2-40B4-BE49-F238E27FC236}">
                <a16:creationId xmlns:a16="http://schemas.microsoft.com/office/drawing/2014/main" id="{6C1787FB-59D3-4EEE-A804-31D6AA02D6DA}"/>
              </a:ext>
            </a:extLst>
          </p:cNvPr>
          <p:cNvGrpSpPr/>
          <p:nvPr userDrawn="1"/>
        </p:nvGrpSpPr>
        <p:grpSpPr>
          <a:xfrm>
            <a:off x="389004" y="4737914"/>
            <a:ext cx="1238409" cy="414189"/>
            <a:chOff x="7498924" y="4089799"/>
            <a:chExt cx="1651212" cy="552251"/>
          </a:xfrm>
        </p:grpSpPr>
        <p:pic>
          <p:nvPicPr>
            <p:cNvPr id="17" name="Afbeelding 16">
              <a:extLst>
                <a:ext uri="{FF2B5EF4-FFF2-40B4-BE49-F238E27FC236}">
                  <a16:creationId xmlns:a16="http://schemas.microsoft.com/office/drawing/2014/main" id="{FD5841CB-02C3-4D76-A63B-8B4F1727F1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98924" y="4089799"/>
              <a:ext cx="772166" cy="320433"/>
            </a:xfrm>
            <a:prstGeom prst="rect">
              <a:avLst/>
            </a:prstGeom>
          </p:spPr>
        </p:pic>
        <p:sp>
          <p:nvSpPr>
            <p:cNvPr id="18" name="TextBox 10">
              <a:extLst>
                <a:ext uri="{FF2B5EF4-FFF2-40B4-BE49-F238E27FC236}">
                  <a16:creationId xmlns:a16="http://schemas.microsoft.com/office/drawing/2014/main" id="{38C3E2E3-8909-4A7E-934E-4E9757E6B63B}"/>
                </a:ext>
              </a:extLst>
            </p:cNvPr>
            <p:cNvSpPr txBox="1"/>
            <p:nvPr userDrawn="1"/>
          </p:nvSpPr>
          <p:spPr>
            <a:xfrm>
              <a:off x="7505315" y="4365052"/>
              <a:ext cx="914400" cy="276998"/>
            </a:xfrm>
            <a:prstGeom prst="rect">
              <a:avLst/>
            </a:prstGeom>
            <a:noFill/>
          </p:spPr>
          <p:txBody>
            <a:bodyPr wrap="square" lIns="0" rtlCol="0">
              <a:spAutoFit/>
            </a:bodyPr>
            <a:lstStyle/>
            <a:p>
              <a:pPr algn="l"/>
              <a:r>
                <a:rPr lang="fr-BE" sz="750">
                  <a:latin typeface="Flanders Art Sans" panose="00000500000000000000" pitchFamily="50" charset="0"/>
                </a:rPr>
                <a:t>VLOCA</a:t>
              </a:r>
              <a:endParaRPr lang="nl-BE" sz="788">
                <a:latin typeface="Flanders Art Sans" panose="00000500000000000000" pitchFamily="50" charset="0"/>
              </a:endParaRPr>
            </a:p>
          </p:txBody>
        </p:sp>
        <p:pic>
          <p:nvPicPr>
            <p:cNvPr id="19" name="Afbeelding 18" descr="Afbeelding met tekst&#10;&#10;Automatisch gegenereerde beschrijving">
              <a:extLst>
                <a:ext uri="{FF2B5EF4-FFF2-40B4-BE49-F238E27FC236}">
                  <a16:creationId xmlns:a16="http://schemas.microsoft.com/office/drawing/2014/main" id="{FB322F57-30D1-4DA2-8D76-EEDAE5F131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77970" y="4112440"/>
              <a:ext cx="772166" cy="356184"/>
            </a:xfrm>
            <a:prstGeom prst="rect">
              <a:avLst/>
            </a:prstGeom>
          </p:spPr>
        </p:pic>
      </p:grpSp>
    </p:spTree>
    <p:extLst>
      <p:ext uri="{BB962C8B-B14F-4D97-AF65-F5344CB8AC3E}">
        <p14:creationId xmlns:p14="http://schemas.microsoft.com/office/powerpoint/2010/main" val="2514684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el en object" type="obj">
  <p:cSld name="1_Titel en object">
    <p:spTree>
      <p:nvGrpSpPr>
        <p:cNvPr id="1" name="Shape 163"/>
        <p:cNvGrpSpPr/>
        <p:nvPr/>
      </p:nvGrpSpPr>
      <p:grpSpPr>
        <a:xfrm>
          <a:off x="0" y="0"/>
          <a:ext cx="0" cy="0"/>
          <a:chOff x="0" y="0"/>
          <a:chExt cx="0" cy="0"/>
        </a:xfrm>
      </p:grpSpPr>
      <p:pic>
        <p:nvPicPr>
          <p:cNvPr id="164" name="Google Shape;164;g1bdf6ac4de0_0_587"/>
          <p:cNvPicPr preferRelativeResize="0"/>
          <p:nvPr/>
        </p:nvPicPr>
        <p:blipFill rotWithShape="1">
          <a:blip r:embed="rId2">
            <a:alphaModFix/>
          </a:blip>
          <a:srcRect/>
          <a:stretch/>
        </p:blipFill>
        <p:spPr>
          <a:xfrm>
            <a:off x="0" y="3789710"/>
            <a:ext cx="9143998" cy="1353792"/>
          </a:xfrm>
          <a:prstGeom prst="rect">
            <a:avLst/>
          </a:prstGeom>
          <a:noFill/>
          <a:ln>
            <a:noFill/>
          </a:ln>
        </p:spPr>
      </p:pic>
      <p:sp>
        <p:nvSpPr>
          <p:cNvPr id="165" name="Google Shape;165;g1bdf6ac4de0_0_587"/>
          <p:cNvSpPr txBox="1">
            <a:spLocks noGrp="1"/>
          </p:cNvSpPr>
          <p:nvPr>
            <p:ph type="title"/>
          </p:nvPr>
        </p:nvSpPr>
        <p:spPr>
          <a:xfrm>
            <a:off x="1371601" y="273844"/>
            <a:ext cx="7020000" cy="7560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6" name="Google Shape;166;g1bdf6ac4de0_0_587"/>
          <p:cNvSpPr txBox="1">
            <a:spLocks noGrp="1"/>
          </p:cNvSpPr>
          <p:nvPr>
            <p:ph type="body" idx="1"/>
          </p:nvPr>
        </p:nvSpPr>
        <p:spPr>
          <a:xfrm>
            <a:off x="1371600" y="1282500"/>
            <a:ext cx="7020000" cy="3240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67" name="Google Shape;167;g1bdf6ac4de0_0_587"/>
          <p:cNvSpPr txBox="1">
            <a:spLocks noGrp="1"/>
          </p:cNvSpPr>
          <p:nvPr>
            <p:ph type="ftr" idx="11"/>
          </p:nvPr>
        </p:nvSpPr>
        <p:spPr>
          <a:xfrm>
            <a:off x="5010150" y="4614623"/>
            <a:ext cx="3329700" cy="27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8" name="Google Shape;168;g1bdf6ac4de0_0_587"/>
          <p:cNvSpPr txBox="1">
            <a:spLocks noGrp="1"/>
          </p:cNvSpPr>
          <p:nvPr>
            <p:ph type="sldNum" idx="12"/>
          </p:nvPr>
        </p:nvSpPr>
        <p:spPr>
          <a:xfrm>
            <a:off x="8339666" y="4614623"/>
            <a:ext cx="280500" cy="273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8823365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nhoud van twee" type="twoObj">
  <p:cSld name="Inhoud van twee">
    <p:spTree>
      <p:nvGrpSpPr>
        <p:cNvPr id="1" name="Shape 169"/>
        <p:cNvGrpSpPr/>
        <p:nvPr/>
      </p:nvGrpSpPr>
      <p:grpSpPr>
        <a:xfrm>
          <a:off x="0" y="0"/>
          <a:ext cx="0" cy="0"/>
          <a:chOff x="0" y="0"/>
          <a:chExt cx="0" cy="0"/>
        </a:xfrm>
      </p:grpSpPr>
      <p:pic>
        <p:nvPicPr>
          <p:cNvPr id="170" name="Google Shape;170;g1bdf6ac4de0_0_593"/>
          <p:cNvPicPr preferRelativeResize="0"/>
          <p:nvPr/>
        </p:nvPicPr>
        <p:blipFill rotWithShape="1">
          <a:blip r:embed="rId2">
            <a:alphaModFix/>
          </a:blip>
          <a:srcRect/>
          <a:stretch/>
        </p:blipFill>
        <p:spPr>
          <a:xfrm>
            <a:off x="0" y="3789710"/>
            <a:ext cx="9143998" cy="1353792"/>
          </a:xfrm>
          <a:prstGeom prst="rect">
            <a:avLst/>
          </a:prstGeom>
          <a:noFill/>
          <a:ln>
            <a:noFill/>
          </a:ln>
        </p:spPr>
      </p:pic>
      <p:sp>
        <p:nvSpPr>
          <p:cNvPr id="171" name="Google Shape;171;g1bdf6ac4de0_0_593"/>
          <p:cNvSpPr txBox="1">
            <a:spLocks noGrp="1"/>
          </p:cNvSpPr>
          <p:nvPr>
            <p:ph type="title"/>
          </p:nvPr>
        </p:nvSpPr>
        <p:spPr>
          <a:xfrm>
            <a:off x="1371601" y="273844"/>
            <a:ext cx="7020000" cy="7560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2" name="Google Shape;172;g1bdf6ac4de0_0_593"/>
          <p:cNvSpPr txBox="1">
            <a:spLocks noGrp="1"/>
          </p:cNvSpPr>
          <p:nvPr>
            <p:ph type="body" idx="1"/>
          </p:nvPr>
        </p:nvSpPr>
        <p:spPr>
          <a:xfrm>
            <a:off x="1371599" y="1282500"/>
            <a:ext cx="3330000" cy="3240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73" name="Google Shape;173;g1bdf6ac4de0_0_593"/>
          <p:cNvSpPr txBox="1">
            <a:spLocks noGrp="1"/>
          </p:cNvSpPr>
          <p:nvPr>
            <p:ph type="body" idx="2"/>
          </p:nvPr>
        </p:nvSpPr>
        <p:spPr>
          <a:xfrm>
            <a:off x="5061601" y="1282500"/>
            <a:ext cx="3330000" cy="3240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74" name="Google Shape;174;g1bdf6ac4de0_0_593"/>
          <p:cNvSpPr txBox="1">
            <a:spLocks noGrp="1"/>
          </p:cNvSpPr>
          <p:nvPr>
            <p:ph type="ftr" idx="11"/>
          </p:nvPr>
        </p:nvSpPr>
        <p:spPr>
          <a:xfrm>
            <a:off x="5010150" y="4614623"/>
            <a:ext cx="3329700" cy="27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g1bdf6ac4de0_0_593"/>
          <p:cNvSpPr txBox="1">
            <a:spLocks noGrp="1"/>
          </p:cNvSpPr>
          <p:nvPr>
            <p:ph type="sldNum" idx="12"/>
          </p:nvPr>
        </p:nvSpPr>
        <p:spPr>
          <a:xfrm>
            <a:off x="8339666" y="4614623"/>
            <a:ext cx="280500" cy="273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7192307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el_01">
  <p:cSld name="Titel_01">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a:stretch/>
        </p:blipFill>
        <p:spPr>
          <a:xfrm>
            <a:off x="3660887" y="216522"/>
            <a:ext cx="5191125" cy="4704229"/>
          </a:xfrm>
          <a:prstGeom prst="rect">
            <a:avLst/>
          </a:prstGeom>
          <a:noFill/>
          <a:ln>
            <a:noFill/>
          </a:ln>
        </p:spPr>
      </p:pic>
      <p:sp>
        <p:nvSpPr>
          <p:cNvPr id="16" name="Google Shape;16;p2"/>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2"/>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 name="Google Shape;18;p2" descr="A picture containing text&#10;&#10;Description automatically generated"/>
          <p:cNvPicPr preferRelativeResize="0"/>
          <p:nvPr/>
        </p:nvPicPr>
        <p:blipFill rotWithShape="1">
          <a:blip r:embed="rId3">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 name="Google Shape;22;p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4" name="Google Shape;24;p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5" name="Google Shape;25;p3"/>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refdag">
  <p:cSld name="Trefdag">
    <p:spTree>
      <p:nvGrpSpPr>
        <p:cNvPr id="1" name="Shape 26"/>
        <p:cNvGrpSpPr/>
        <p:nvPr/>
      </p:nvGrpSpPr>
      <p:grpSpPr>
        <a:xfrm>
          <a:off x="0" y="0"/>
          <a:ext cx="0" cy="0"/>
          <a:chOff x="0" y="0"/>
          <a:chExt cx="0" cy="0"/>
        </a:xfrm>
      </p:grpSpPr>
      <p:pic>
        <p:nvPicPr>
          <p:cNvPr id="27" name="Google Shape;27;p4" descr="Afbeelding met persoon, buiten, foto, groep&#10;&#10;Beschrijving is gegenereerd met zeer hoge betrouwbaarhei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8" name="Google Shape;28;p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9" name="Google Shape;29;p4"/>
          <p:cNvSpPr/>
          <p:nvPr/>
        </p:nvSpPr>
        <p:spPr>
          <a:xfrm>
            <a:off x="2280684" y="3014330"/>
            <a:ext cx="6863316" cy="1522263"/>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dk1"/>
              </a:solidFill>
              <a:latin typeface="Calibri"/>
              <a:ea typeface="Calibri"/>
              <a:cs typeface="Calibri"/>
              <a:sym typeface="Calibri"/>
            </a:endParaRPr>
          </a:p>
        </p:txBody>
      </p:sp>
      <p:sp>
        <p:nvSpPr>
          <p:cNvPr id="30" name="Google Shape;30;p4"/>
          <p:cNvSpPr txBox="1"/>
          <p:nvPr/>
        </p:nvSpPr>
        <p:spPr>
          <a:xfrm>
            <a:off x="2423160" y="3217567"/>
            <a:ext cx="6364224" cy="1085908"/>
          </a:xfrm>
          <a:prstGeom prst="rect">
            <a:avLst/>
          </a:prstGeom>
          <a:noFill/>
          <a:ln>
            <a:noFill/>
          </a:ln>
        </p:spPr>
        <p:txBody>
          <a:bodyPr spcFirstLastPara="1" wrap="square" lIns="68569" tIns="34275" rIns="68569" bIns="34275" anchor="ctr" anchorCtr="0">
            <a:spAutoFit/>
          </a:bodyPr>
          <a:lstStyle/>
          <a:p>
            <a:pPr marL="0" marR="0" lvl="0" indent="0" algn="l" rtl="0">
              <a:lnSpc>
                <a:spcPct val="90000"/>
              </a:lnSpc>
              <a:spcBef>
                <a:spcPts val="0"/>
              </a:spcBef>
              <a:spcAft>
                <a:spcPts val="0"/>
              </a:spcAft>
              <a:buClr>
                <a:schemeClr val="accent2"/>
              </a:buClr>
              <a:buSzPts val="4400"/>
              <a:buFont typeface="Arial"/>
              <a:buNone/>
            </a:pPr>
            <a:r>
              <a:rPr lang="nl-BE" sz="3300" b="1" i="0" u="none" strike="noStrike" cap="none">
                <a:solidFill>
                  <a:schemeClr val="accent2"/>
                </a:solidFill>
                <a:latin typeface="Calibri"/>
                <a:ea typeface="Calibri"/>
                <a:cs typeface="Calibri"/>
                <a:sym typeface="Calibri"/>
              </a:rPr>
              <a:t>Trefdag Digitaal vlaanderen</a:t>
            </a:r>
            <a:endParaRPr sz="3300" b="1" i="0" u="none" strike="noStrike" cap="none">
              <a:solidFill>
                <a:schemeClr val="accent2"/>
              </a:solidFill>
              <a:latin typeface="Calibri"/>
              <a:ea typeface="Calibri"/>
              <a:cs typeface="Calibri"/>
              <a:sym typeface="Calibri"/>
            </a:endParaRPr>
          </a:p>
          <a:p>
            <a:pPr marL="0" marR="0" lvl="0" indent="0" algn="l" rtl="0">
              <a:lnSpc>
                <a:spcPct val="90000"/>
              </a:lnSpc>
              <a:spcBef>
                <a:spcPts val="750"/>
              </a:spcBef>
              <a:spcAft>
                <a:spcPts val="0"/>
              </a:spcAft>
              <a:buClr>
                <a:schemeClr val="accent2"/>
              </a:buClr>
              <a:buSzPts val="4400"/>
              <a:buFont typeface="Arial"/>
              <a:buNone/>
            </a:pPr>
            <a:r>
              <a:rPr lang="nl-BE" sz="3300" b="1" i="0" u="none" strike="noStrike" cap="none">
                <a:solidFill>
                  <a:schemeClr val="accent2"/>
                </a:solidFill>
                <a:latin typeface="Calibri"/>
                <a:ea typeface="Calibri"/>
                <a:cs typeface="Calibri"/>
                <a:sym typeface="Calibri"/>
              </a:rPr>
              <a:t>#TDV2021 – &lt;nog te bepalen&gt;</a:t>
            </a:r>
            <a:endParaRPr sz="825"/>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el_02">
  <p:cSld name="Titel_02">
    <p:spTree>
      <p:nvGrpSpPr>
        <p:cNvPr id="1" name="Shape 31"/>
        <p:cNvGrpSpPr/>
        <p:nvPr/>
      </p:nvGrpSpPr>
      <p:grpSpPr>
        <a:xfrm>
          <a:off x="0" y="0"/>
          <a:ext cx="0" cy="0"/>
          <a:chOff x="0" y="0"/>
          <a:chExt cx="0" cy="0"/>
        </a:xfrm>
      </p:grpSpPr>
      <p:sp>
        <p:nvSpPr>
          <p:cNvPr id="32" name="Google Shape;32;p5"/>
          <p:cNvSpPr>
            <a:spLocks noGrp="1"/>
          </p:cNvSpPr>
          <p:nvPr>
            <p:ph type="pic" idx="2"/>
          </p:nvPr>
        </p:nvSpPr>
        <p:spPr>
          <a:xfrm>
            <a:off x="4337891" y="213789"/>
            <a:ext cx="4514121" cy="4706963"/>
          </a:xfrm>
          <a:prstGeom prst="rect">
            <a:avLst/>
          </a:prstGeom>
          <a:noFill/>
          <a:ln>
            <a:noFill/>
          </a:ln>
        </p:spPr>
        <p:txBody>
          <a:bodyPr spcFirstLastPara="1" wrap="square" lIns="91425" tIns="45700" rIns="91425" bIns="45700" anchor="ctr" anchorCtr="0">
            <a:noAutofit/>
          </a:bodyPr>
          <a:lstStyle>
            <a:lvl1pPr marR="0" lvl="0" algn="r"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Google Shape;33;p5"/>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5"/>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5" name="Google Shape;35;p5"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36"/>
        <p:cNvGrpSpPr/>
        <p:nvPr/>
      </p:nvGrpSpPr>
      <p:grpSpPr>
        <a:xfrm>
          <a:off x="0" y="0"/>
          <a:ext cx="0" cy="0"/>
          <a:chOff x="0" y="0"/>
          <a:chExt cx="0" cy="0"/>
        </a:xfrm>
      </p:grpSpPr>
      <p:pic>
        <p:nvPicPr>
          <p:cNvPr id="37" name="Google Shape;37;p47"/>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38" name="Google Shape;38;p47"/>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 name="Google Shape;39;p47"/>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47"/>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ussenTitelFoto_01">
  <p:cSld name="TussenTitelFoto_01">
    <p:spTree>
      <p:nvGrpSpPr>
        <p:cNvPr id="1" name="Shape 36"/>
        <p:cNvGrpSpPr/>
        <p:nvPr/>
      </p:nvGrpSpPr>
      <p:grpSpPr>
        <a:xfrm>
          <a:off x="0" y="0"/>
          <a:ext cx="0" cy="0"/>
          <a:chOff x="0" y="0"/>
          <a:chExt cx="0" cy="0"/>
        </a:xfrm>
      </p:grpSpPr>
      <p:sp>
        <p:nvSpPr>
          <p:cNvPr id="37" name="Google Shape;37;p6"/>
          <p:cNvSpPr>
            <a:spLocks noGrp="1"/>
          </p:cNvSpPr>
          <p:nvPr>
            <p:ph type="pic" idx="2"/>
          </p:nvPr>
        </p:nvSpPr>
        <p:spPr>
          <a:xfrm>
            <a:off x="287339" y="217488"/>
            <a:ext cx="5826995" cy="4697412"/>
          </a:xfrm>
          <a:prstGeom prst="rect">
            <a:avLst/>
          </a:prstGeom>
          <a:solidFill>
            <a:schemeClr val="accent5"/>
          </a:solid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2133"/>
              <a:buFont typeface="Arial"/>
              <a:buNone/>
              <a:defRPr sz="16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 name="Google Shape;38;p6"/>
          <p:cNvSpPr txBox="1">
            <a:spLocks noGrp="1"/>
          </p:cNvSpPr>
          <p:nvPr>
            <p:ph type="ctrTitle"/>
          </p:nvPr>
        </p:nvSpPr>
        <p:spPr>
          <a:xfrm>
            <a:off x="5759068" y="217488"/>
            <a:ext cx="2867303" cy="4697412"/>
          </a:xfrm>
          <a:prstGeom prst="rect">
            <a:avLst/>
          </a:prstGeom>
          <a:noFill/>
          <a:ln>
            <a:noFill/>
          </a:ln>
        </p:spPr>
        <p:txBody>
          <a:bodyPr spcFirstLastPara="1" wrap="square" lIns="91425" tIns="45700" rIns="91425" bIns="45700" anchor="ctr" anchorCtr="0">
            <a:noAutofit/>
          </a:bodyPr>
          <a:lstStyle>
            <a:lvl1pPr lvl="0" algn="r">
              <a:lnSpc>
                <a:spcPct val="192583"/>
              </a:lnSpc>
              <a:spcBef>
                <a:spcPts val="0"/>
              </a:spcBef>
              <a:spcAft>
                <a:spcPts val="0"/>
              </a:spcAft>
              <a:buClr>
                <a:schemeClr val="dk2"/>
              </a:buClr>
              <a:buSzPts val="3600"/>
              <a:buFont typeface="Calibri"/>
              <a:buNone/>
              <a:defRPr sz="2700" b="1" i="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ussenTitelFoto_02">
  <p:cSld name="TussenTitelFoto_02">
    <p:spTree>
      <p:nvGrpSpPr>
        <p:cNvPr id="1" name="Shape 39"/>
        <p:cNvGrpSpPr/>
        <p:nvPr/>
      </p:nvGrpSpPr>
      <p:grpSpPr>
        <a:xfrm>
          <a:off x="0" y="0"/>
          <a:ext cx="0" cy="0"/>
          <a:chOff x="0" y="0"/>
          <a:chExt cx="0" cy="0"/>
        </a:xfrm>
      </p:grpSpPr>
      <p:sp>
        <p:nvSpPr>
          <p:cNvPr id="40" name="Google Shape;40;p7"/>
          <p:cNvSpPr>
            <a:spLocks noGrp="1"/>
          </p:cNvSpPr>
          <p:nvPr>
            <p:ph type="pic" idx="2"/>
          </p:nvPr>
        </p:nvSpPr>
        <p:spPr>
          <a:xfrm>
            <a:off x="179296" y="0"/>
            <a:ext cx="8964704"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867"/>
              <a:buFont typeface="Arial"/>
              <a:buNone/>
              <a:defRPr sz="14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 name="Google Shape;41;p7"/>
          <p:cNvSpPr txBox="1">
            <a:spLocks noGrp="1"/>
          </p:cNvSpPr>
          <p:nvPr>
            <p:ph type="body" idx="1"/>
          </p:nvPr>
        </p:nvSpPr>
        <p:spPr>
          <a:xfrm>
            <a:off x="3844801" y="3456440"/>
            <a:ext cx="529920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 name="Google Shape;42;p7"/>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ussenTitelGrijs_01">
  <p:cSld name="TussenTitelGrijs_01">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blip>
          <a:srcRect l="763" t="1399" r="6439" b="3434"/>
          <a:stretch/>
        </p:blipFill>
        <p:spPr>
          <a:xfrm>
            <a:off x="1" y="-23263"/>
            <a:ext cx="9143999" cy="5143501"/>
          </a:xfrm>
          <a:prstGeom prst="rect">
            <a:avLst/>
          </a:prstGeom>
          <a:noFill/>
          <a:ln>
            <a:noFill/>
          </a:ln>
        </p:spPr>
      </p:pic>
      <p:sp>
        <p:nvSpPr>
          <p:cNvPr id="45" name="Google Shape;45;p8"/>
          <p:cNvSpPr txBox="1">
            <a:spLocks noGrp="1"/>
          </p:cNvSpPr>
          <p:nvPr>
            <p:ph type="body" idx="1"/>
          </p:nvPr>
        </p:nvSpPr>
        <p:spPr>
          <a:xfrm>
            <a:off x="4274720" y="2601501"/>
            <a:ext cx="4578021" cy="842117"/>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6" name="Google Shape;46;p8"/>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accent4"/>
              </a:buClr>
              <a:buSzPts val="2800"/>
              <a:buFont typeface="Calibri"/>
              <a:buNone/>
              <a:defRPr sz="2100" cap="none">
                <a:solidFill>
                  <a:schemeClr val="accent4"/>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ussenTitelGrijs_02">
  <p:cSld name="TussenTitelGrijs_02">
    <p:spTree>
      <p:nvGrpSpPr>
        <p:cNvPr id="1" name="Shape 47"/>
        <p:cNvGrpSpPr/>
        <p:nvPr/>
      </p:nvGrpSpPr>
      <p:grpSpPr>
        <a:xfrm>
          <a:off x="0" y="0"/>
          <a:ext cx="0" cy="0"/>
          <a:chOff x="0" y="0"/>
          <a:chExt cx="0" cy="0"/>
        </a:xfrm>
      </p:grpSpPr>
      <p:pic>
        <p:nvPicPr>
          <p:cNvPr id="48" name="Google Shape;48;p9"/>
          <p:cNvPicPr preferRelativeResize="0"/>
          <p:nvPr/>
        </p:nvPicPr>
        <p:blipFill rotWithShape="1">
          <a:blip r:embed="rId2">
            <a:alphaModFix/>
          </a:blip>
          <a:srcRect l="763" t="1399" r="6439" b="3434"/>
          <a:stretch/>
        </p:blipFill>
        <p:spPr>
          <a:xfrm>
            <a:off x="1" y="-23263"/>
            <a:ext cx="9143999" cy="5143501"/>
          </a:xfrm>
          <a:prstGeom prst="rect">
            <a:avLst/>
          </a:prstGeom>
          <a:noFill/>
          <a:ln>
            <a:noFill/>
          </a:ln>
        </p:spPr>
      </p:pic>
      <p:sp>
        <p:nvSpPr>
          <p:cNvPr id="49" name="Google Shape;49;p9"/>
          <p:cNvSpPr txBox="1">
            <a:spLocks noGrp="1"/>
          </p:cNvSpPr>
          <p:nvPr>
            <p:ph type="body" idx="1"/>
          </p:nvPr>
        </p:nvSpPr>
        <p:spPr>
          <a:xfrm>
            <a:off x="4274720" y="2601501"/>
            <a:ext cx="457802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 name="Google Shape;50;p9"/>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2"/>
              </a:buClr>
              <a:buSzPts val="2800"/>
              <a:buFont typeface="Calibri"/>
              <a:buNone/>
              <a:defRPr sz="2100" cap="none">
                <a:solidFill>
                  <a:schemeClr val="dk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Highlight">
  <p:cSld name="Highlight">
    <p:bg>
      <p:bgPr>
        <a:solidFill>
          <a:srgbClr val="FFEB00"/>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body" idx="1"/>
          </p:nvPr>
        </p:nvSpPr>
        <p:spPr>
          <a:xfrm>
            <a:off x="1317524" y="602702"/>
            <a:ext cx="6843244" cy="3188902"/>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accent2"/>
              </a:buClr>
              <a:buSzPts val="4800"/>
              <a:buFont typeface="Calibri"/>
              <a:buNone/>
              <a:defRPr sz="36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Algemeen_02">
  <p:cSld name="Algemeen_02">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1"/>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 name="Google Shape;56;p1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58" name="Google Shape;58;p11"/>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59" name="Google Shape;59;p11"/>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 name="Google Shape;60;p11"/>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 name="Google Shape;61;p11"/>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62" name="Google Shape;62;p11"/>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3" name="Google Shape;63;p11"/>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accent2"/>
              </a:buClr>
              <a:buSzPts val="3200"/>
              <a:buNone/>
              <a:defRPr sz="2400" b="0">
                <a:solidFill>
                  <a:schemeClr val="accent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lgemeen_03">
  <p:cSld name="Algemeen_03">
    <p:spTree>
      <p:nvGrpSpPr>
        <p:cNvPr id="1" name="Shape 64"/>
        <p:cNvGrpSpPr/>
        <p:nvPr/>
      </p:nvGrpSpPr>
      <p:grpSpPr>
        <a:xfrm>
          <a:off x="0" y="0"/>
          <a:ext cx="0" cy="0"/>
          <a:chOff x="0" y="0"/>
          <a:chExt cx="0" cy="0"/>
        </a:xfrm>
      </p:grpSpPr>
      <p:sp>
        <p:nvSpPr>
          <p:cNvPr id="65" name="Google Shape;65;p12"/>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66" name="Google Shape;66;p1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68" name="Google Shape;68;p12"/>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 name="Google Shape;69;p12"/>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 name="Google Shape;70;p12"/>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dk1"/>
              </a:buClr>
              <a:buSzPts val="3600"/>
              <a:buNone/>
              <a:defRPr sz="2700">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 name="Google Shape;71;p12"/>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Algemeen_04">
  <p:cSld name="Algemeen_04">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77" name="Google Shape;77;p1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78" name="Google Shape;78;p13"/>
          <p:cNvSpPr>
            <a:spLocks noGrp="1"/>
          </p:cNvSpPr>
          <p:nvPr>
            <p:ph type="pic" idx="2"/>
          </p:nvPr>
        </p:nvSpPr>
        <p:spPr>
          <a:xfrm>
            <a:off x="164306" y="0"/>
            <a:ext cx="3884393"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800"/>
              <a:buFont typeface="Arial"/>
              <a:buNone/>
              <a:defRPr sz="135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 name="Google Shape;79;p13"/>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lgemeen_B01">
  <p:cSld name="Algemeen_B01">
    <p:bg>
      <p:bgPr>
        <a:solidFill>
          <a:schemeClr val="accent2"/>
        </a:solidFill>
        <a:effectLst/>
      </p:bgPr>
    </p:bg>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4"/>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3" name="Google Shape;83;p14"/>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4"/>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Calibri"/>
                <a:ea typeface="Calibri"/>
                <a:cs typeface="Calibri"/>
                <a:sym typeface="Calibri"/>
              </a:defRPr>
            </a:lvl1pPr>
            <a:lvl2pPr marL="0" lvl="1" indent="0" algn="r">
              <a:spcBef>
                <a:spcPts val="0"/>
              </a:spcBef>
              <a:buNone/>
              <a:defRPr sz="900" b="0" i="0" u="none" strike="noStrike" cap="none">
                <a:solidFill>
                  <a:schemeClr val="lt1"/>
                </a:solidFill>
                <a:latin typeface="Calibri"/>
                <a:ea typeface="Calibri"/>
                <a:cs typeface="Calibri"/>
                <a:sym typeface="Calibri"/>
              </a:defRPr>
            </a:lvl2pPr>
            <a:lvl3pPr marL="0" lvl="2" indent="0" algn="r">
              <a:spcBef>
                <a:spcPts val="0"/>
              </a:spcBef>
              <a:buNone/>
              <a:defRPr sz="900" b="0" i="0" u="none" strike="noStrike" cap="none">
                <a:solidFill>
                  <a:schemeClr val="lt1"/>
                </a:solidFill>
                <a:latin typeface="Calibri"/>
                <a:ea typeface="Calibri"/>
                <a:cs typeface="Calibri"/>
                <a:sym typeface="Calibri"/>
              </a:defRPr>
            </a:lvl3pPr>
            <a:lvl4pPr marL="0" lvl="3" indent="0" algn="r">
              <a:spcBef>
                <a:spcPts val="0"/>
              </a:spcBef>
              <a:buNone/>
              <a:defRPr sz="900" b="0" i="0" u="none" strike="noStrike" cap="none">
                <a:solidFill>
                  <a:schemeClr val="lt1"/>
                </a:solidFill>
                <a:latin typeface="Calibri"/>
                <a:ea typeface="Calibri"/>
                <a:cs typeface="Calibri"/>
                <a:sym typeface="Calibri"/>
              </a:defRPr>
            </a:lvl4pPr>
            <a:lvl5pPr marL="0" lvl="4" indent="0" algn="r">
              <a:spcBef>
                <a:spcPts val="0"/>
              </a:spcBef>
              <a:buNone/>
              <a:defRPr sz="900" b="0" i="0" u="none" strike="noStrike" cap="none">
                <a:solidFill>
                  <a:schemeClr val="lt1"/>
                </a:solidFill>
                <a:latin typeface="Calibri"/>
                <a:ea typeface="Calibri"/>
                <a:cs typeface="Calibri"/>
                <a:sym typeface="Calibri"/>
              </a:defRPr>
            </a:lvl5pPr>
            <a:lvl6pPr marL="0" lvl="5" indent="0" algn="r">
              <a:spcBef>
                <a:spcPts val="0"/>
              </a:spcBef>
              <a:buNone/>
              <a:defRPr sz="900" b="0" i="0" u="none" strike="noStrike" cap="none">
                <a:solidFill>
                  <a:schemeClr val="lt1"/>
                </a:solidFill>
                <a:latin typeface="Calibri"/>
                <a:ea typeface="Calibri"/>
                <a:cs typeface="Calibri"/>
                <a:sym typeface="Calibri"/>
              </a:defRPr>
            </a:lvl6pPr>
            <a:lvl7pPr marL="0" lvl="6" indent="0" algn="r">
              <a:spcBef>
                <a:spcPts val="0"/>
              </a:spcBef>
              <a:buNone/>
              <a:defRPr sz="900" b="0" i="0" u="none" strike="noStrike" cap="none">
                <a:solidFill>
                  <a:schemeClr val="lt1"/>
                </a:solidFill>
                <a:latin typeface="Calibri"/>
                <a:ea typeface="Calibri"/>
                <a:cs typeface="Calibri"/>
                <a:sym typeface="Calibri"/>
              </a:defRPr>
            </a:lvl7pPr>
            <a:lvl8pPr marL="0" lvl="7" indent="0" algn="r">
              <a:spcBef>
                <a:spcPts val="0"/>
              </a:spcBef>
              <a:buNone/>
              <a:defRPr sz="900" b="0" i="0" u="none" strike="noStrike" cap="none">
                <a:solidFill>
                  <a:schemeClr val="lt1"/>
                </a:solidFill>
                <a:latin typeface="Calibri"/>
                <a:ea typeface="Calibri"/>
                <a:cs typeface="Calibri"/>
                <a:sym typeface="Calibri"/>
              </a:defRPr>
            </a:lvl8pPr>
            <a:lvl9pPr marL="0" lvl="8" indent="0" algn="r">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85" name="Google Shape;85;p1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86" name="Google Shape;86;p14"/>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lgemeen_B02">
  <p:cSld name="Algemeen_B02">
    <p:bg>
      <p:bgPr>
        <a:solidFill>
          <a:schemeClr val="dk1"/>
        </a:solidFill>
        <a:effectLst/>
      </p:bgPr>
    </p:bg>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alibri"/>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5"/>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0" name="Google Shape;90;p1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92" name="Google Shape;92;p15"/>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93" name="Google Shape;93;p15"/>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4" name="Google Shape;94;p15"/>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5" name="Google Shape;95;p15"/>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96" name="Google Shape;96;p15"/>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97" name="Google Shape;97;p15"/>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200"/>
              <a:buNone/>
              <a:defRPr sz="2400" b="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41"/>
        <p:cNvGrpSpPr/>
        <p:nvPr/>
      </p:nvGrpSpPr>
      <p:grpSpPr>
        <a:xfrm>
          <a:off x="0" y="0"/>
          <a:ext cx="0" cy="0"/>
          <a:chOff x="0" y="0"/>
          <a:chExt cx="0" cy="0"/>
        </a:xfrm>
      </p:grpSpPr>
      <p:pic>
        <p:nvPicPr>
          <p:cNvPr id="42" name="Google Shape;42;p48"/>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43" name="Google Shape;43;p48"/>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Algemeen_B03">
  <p:cSld name="Algemeen_B03">
    <p:bg>
      <p:bgPr>
        <a:solidFill>
          <a:schemeClr val="dk1"/>
        </a:solidFill>
        <a:effectLst/>
      </p:bgPr>
    </p:bg>
    <p:spTree>
      <p:nvGrpSpPr>
        <p:cNvPr id="1" name="Shape 98"/>
        <p:cNvGrpSpPr/>
        <p:nvPr/>
      </p:nvGrpSpPr>
      <p:grpSpPr>
        <a:xfrm>
          <a:off x="0" y="0"/>
          <a:ext cx="0" cy="0"/>
          <a:chOff x="0" y="0"/>
          <a:chExt cx="0" cy="0"/>
        </a:xfrm>
      </p:grpSpPr>
      <p:sp>
        <p:nvSpPr>
          <p:cNvPr id="99" name="Google Shape;99;p16"/>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00" name="Google Shape;100;p1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02" name="Google Shape;102;p16"/>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3" name="Google Shape;103;p16"/>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4" name="Google Shape;104;p16"/>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600"/>
              <a:buNone/>
              <a:defRPr sz="270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5" name="Google Shape;105;p16"/>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Algemeen_B04">
  <p:cSld name="Algemeen_B04">
    <p:bg>
      <p:bgPr>
        <a:solidFill>
          <a:schemeClr val="dk1"/>
        </a:solidFill>
        <a:effectLst/>
      </p:bgPr>
    </p:bg>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sz="2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7"/>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09" name="Google Shape;109;p17"/>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11" name="Google Shape;111;p17"/>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12" name="Google Shape;112;p17"/>
          <p:cNvSpPr>
            <a:spLocks noGrp="1"/>
          </p:cNvSpPr>
          <p:nvPr>
            <p:ph type="pic" idx="2"/>
          </p:nvPr>
        </p:nvSpPr>
        <p:spPr>
          <a:xfrm>
            <a:off x="164306" y="0"/>
            <a:ext cx="3884393"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800"/>
              <a:buFont typeface="Arial"/>
              <a:buNone/>
              <a:defRPr sz="135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 name="Google Shape;113;p17"/>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Quote_01">
  <p:cSld name="Quote_01">
    <p:spTree>
      <p:nvGrpSpPr>
        <p:cNvPr id="1" name="Shape 114"/>
        <p:cNvGrpSpPr/>
        <p:nvPr/>
      </p:nvGrpSpPr>
      <p:grpSpPr>
        <a:xfrm>
          <a:off x="0" y="0"/>
          <a:ext cx="0" cy="0"/>
          <a:chOff x="0" y="0"/>
          <a:chExt cx="0" cy="0"/>
        </a:xfrm>
      </p:grpSpPr>
      <p:sp>
        <p:nvSpPr>
          <p:cNvPr id="115" name="Google Shape;115;p18"/>
          <p:cNvSpPr/>
          <p:nvPr/>
        </p:nvSpPr>
        <p:spPr>
          <a:xfrm>
            <a:off x="1330287" y="1404650"/>
            <a:ext cx="7813713" cy="2037446"/>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dk1"/>
              </a:solidFill>
              <a:latin typeface="Calibri"/>
              <a:ea typeface="Calibri"/>
              <a:cs typeface="Calibri"/>
              <a:sym typeface="Calibri"/>
            </a:endParaRPr>
          </a:p>
        </p:txBody>
      </p:sp>
      <p:sp>
        <p:nvSpPr>
          <p:cNvPr id="116" name="Google Shape;116;p18"/>
          <p:cNvSpPr txBox="1">
            <a:spLocks noGrp="1"/>
          </p:cNvSpPr>
          <p:nvPr>
            <p:ph type="body" idx="1"/>
          </p:nvPr>
        </p:nvSpPr>
        <p:spPr>
          <a:xfrm>
            <a:off x="1611217" y="1644268"/>
            <a:ext cx="7252051" cy="1578165"/>
          </a:xfrm>
          <a:prstGeom prst="rect">
            <a:avLst/>
          </a:prstGeom>
          <a:noFill/>
          <a:ln>
            <a:noFill/>
          </a:ln>
        </p:spPr>
        <p:txBody>
          <a:bodyPr spcFirstLastPara="1" wrap="square" lIns="91425" tIns="45700" rIns="91425" bIns="45700" anchor="ctr" anchorCtr="0">
            <a:normAutofit/>
          </a:bodyPr>
          <a:lstStyle>
            <a:lvl1pPr marL="342900" marR="0" lvl="0" indent="-171450" algn="l">
              <a:lnSpc>
                <a:spcPct val="90000"/>
              </a:lnSpc>
              <a:spcBef>
                <a:spcPts val="750"/>
              </a:spcBef>
              <a:spcAft>
                <a:spcPts val="0"/>
              </a:spcAft>
              <a:buClr>
                <a:schemeClr val="accent2"/>
              </a:buClr>
              <a:buSzPts val="4400"/>
              <a:buFont typeface="Arial"/>
              <a:buNone/>
              <a:defRPr sz="33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1200"/>
              <a:buNone/>
              <a:defRPr sz="1500">
                <a:solidFill>
                  <a:srgbClr val="8E8E8E"/>
                </a:solidFill>
              </a:defRPr>
            </a:lvl2pPr>
            <a:lvl3pPr marL="1028700" lvl="2" indent="-171450" algn="l">
              <a:lnSpc>
                <a:spcPct val="90000"/>
              </a:lnSpc>
              <a:spcBef>
                <a:spcPts val="375"/>
              </a:spcBef>
              <a:spcAft>
                <a:spcPts val="0"/>
              </a:spcAft>
              <a:buSzPts val="1080"/>
              <a:buNone/>
              <a:defRPr sz="1350">
                <a:solidFill>
                  <a:srgbClr val="8E8E8E"/>
                </a:solidFill>
              </a:defRPr>
            </a:lvl3pPr>
            <a:lvl4pPr marL="1371600" lvl="3" indent="-171450" algn="l">
              <a:lnSpc>
                <a:spcPct val="90000"/>
              </a:lnSpc>
              <a:spcBef>
                <a:spcPts val="375"/>
              </a:spcBef>
              <a:spcAft>
                <a:spcPts val="0"/>
              </a:spcAft>
              <a:buSzPts val="960"/>
              <a:buNone/>
              <a:defRPr sz="1200">
                <a:solidFill>
                  <a:srgbClr val="8E8E8E"/>
                </a:solidFill>
              </a:defRPr>
            </a:lvl4pPr>
            <a:lvl5pPr marL="1714500" lvl="4" indent="-171450" algn="l">
              <a:lnSpc>
                <a:spcPct val="90000"/>
              </a:lnSpc>
              <a:spcBef>
                <a:spcPts val="375"/>
              </a:spcBef>
              <a:spcAft>
                <a:spcPts val="0"/>
              </a:spcAft>
              <a:buSzPts val="960"/>
              <a:buNone/>
              <a:defRPr sz="1200">
                <a:solidFill>
                  <a:srgbClr val="8E8E8E"/>
                </a:solidFill>
              </a:defRPr>
            </a:lvl5pPr>
            <a:lvl6pPr marL="2057400" lvl="5" indent="-171450" algn="l">
              <a:lnSpc>
                <a:spcPct val="90000"/>
              </a:lnSpc>
              <a:spcBef>
                <a:spcPts val="375"/>
              </a:spcBef>
              <a:spcAft>
                <a:spcPts val="0"/>
              </a:spcAft>
              <a:buClr>
                <a:srgbClr val="8E8E8E"/>
              </a:buClr>
              <a:buSzPts val="1600"/>
              <a:buNone/>
              <a:defRPr sz="1200">
                <a:solidFill>
                  <a:srgbClr val="8E8E8E"/>
                </a:solidFill>
              </a:defRPr>
            </a:lvl6pPr>
            <a:lvl7pPr marL="2400300" lvl="6" indent="-171450" algn="l">
              <a:lnSpc>
                <a:spcPct val="90000"/>
              </a:lnSpc>
              <a:spcBef>
                <a:spcPts val="375"/>
              </a:spcBef>
              <a:spcAft>
                <a:spcPts val="0"/>
              </a:spcAft>
              <a:buClr>
                <a:srgbClr val="8E8E8E"/>
              </a:buClr>
              <a:buSzPts val="1600"/>
              <a:buNone/>
              <a:defRPr sz="1200">
                <a:solidFill>
                  <a:srgbClr val="8E8E8E"/>
                </a:solidFill>
              </a:defRPr>
            </a:lvl7pPr>
            <a:lvl8pPr marL="2743200" lvl="7" indent="-171450" algn="l">
              <a:lnSpc>
                <a:spcPct val="90000"/>
              </a:lnSpc>
              <a:spcBef>
                <a:spcPts val="375"/>
              </a:spcBef>
              <a:spcAft>
                <a:spcPts val="0"/>
              </a:spcAft>
              <a:buClr>
                <a:srgbClr val="8E8E8E"/>
              </a:buClr>
              <a:buSzPts val="1600"/>
              <a:buNone/>
              <a:defRPr sz="1200">
                <a:solidFill>
                  <a:srgbClr val="8E8E8E"/>
                </a:solidFill>
              </a:defRPr>
            </a:lvl8pPr>
            <a:lvl9pPr marL="3086100" lvl="8" indent="-171450" algn="l">
              <a:lnSpc>
                <a:spcPct val="90000"/>
              </a:lnSpc>
              <a:spcBef>
                <a:spcPts val="375"/>
              </a:spcBef>
              <a:spcAft>
                <a:spcPts val="0"/>
              </a:spcAft>
              <a:buClr>
                <a:srgbClr val="8E8E8E"/>
              </a:buClr>
              <a:buSzPts val="1600"/>
              <a:buNone/>
              <a:defRPr sz="1200">
                <a:solidFill>
                  <a:srgbClr val="8E8E8E"/>
                </a:solidFill>
              </a:defRPr>
            </a:lvl9pPr>
          </a:lstStyle>
          <a:p>
            <a:endParaRPr/>
          </a:p>
        </p:txBody>
      </p:sp>
      <p:sp>
        <p:nvSpPr>
          <p:cNvPr id="117" name="Google Shape;117;p18"/>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19" name="Google Shape;119;p18"/>
          <p:cNvSpPr txBox="1"/>
          <p:nvPr/>
        </p:nvSpPr>
        <p:spPr>
          <a:xfrm>
            <a:off x="150943" y="313267"/>
            <a:ext cx="1460273" cy="3531706"/>
          </a:xfrm>
          <a:prstGeom prst="rect">
            <a:avLst/>
          </a:prstGeom>
          <a:noFill/>
          <a:ln>
            <a:noFill/>
          </a:ln>
        </p:spPr>
        <p:txBody>
          <a:bodyPr spcFirstLastPara="1" wrap="square" lIns="68569" tIns="34275" rIns="68569" bIns="34275" anchor="t" anchorCtr="0">
            <a:spAutoFit/>
          </a:bodyPr>
          <a:lstStyle/>
          <a:p>
            <a:pPr marL="0" marR="0" lvl="0" indent="0" algn="l" rtl="0">
              <a:spcBef>
                <a:spcPts val="0"/>
              </a:spcBef>
              <a:spcAft>
                <a:spcPts val="0"/>
              </a:spcAft>
              <a:buNone/>
            </a:pPr>
            <a:r>
              <a:rPr lang="nl-BE" sz="22500" b="0" i="0" u="none" strike="noStrike" cap="none">
                <a:solidFill>
                  <a:schemeClr val="dk1"/>
                </a:solidFill>
                <a:latin typeface="Calibri"/>
                <a:ea typeface="Calibri"/>
                <a:cs typeface="Calibri"/>
                <a:sym typeface="Calibri"/>
              </a:rPr>
              <a:t>“ </a:t>
            </a:r>
            <a:endParaRPr sz="22500" b="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Quote_02">
  <p:cSld name="Quote_02">
    <p:spTree>
      <p:nvGrpSpPr>
        <p:cNvPr id="1" name="Shape 120"/>
        <p:cNvGrpSpPr/>
        <p:nvPr/>
      </p:nvGrpSpPr>
      <p:grpSpPr>
        <a:xfrm>
          <a:off x="0" y="0"/>
          <a:ext cx="0" cy="0"/>
          <a:chOff x="0" y="0"/>
          <a:chExt cx="0" cy="0"/>
        </a:xfrm>
      </p:grpSpPr>
      <p:sp>
        <p:nvSpPr>
          <p:cNvPr id="121" name="Google Shape;121;p19"/>
          <p:cNvSpPr>
            <a:spLocks noGrp="1"/>
          </p:cNvSpPr>
          <p:nvPr>
            <p:ph type="pic" idx="2"/>
          </p:nvPr>
        </p:nvSpPr>
        <p:spPr>
          <a:xfrm>
            <a:off x="287339" y="217488"/>
            <a:ext cx="5826995" cy="4697412"/>
          </a:xfrm>
          <a:prstGeom prst="rect">
            <a:avLst/>
          </a:prstGeom>
          <a:solidFill>
            <a:schemeClr val="accent5"/>
          </a:solid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2133"/>
              <a:buFont typeface="Arial"/>
              <a:buNone/>
              <a:defRPr sz="16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2" name="Google Shape;122;p19"/>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9"/>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24" name="Google Shape;124;p19"/>
          <p:cNvSpPr txBox="1">
            <a:spLocks noGrp="1"/>
          </p:cNvSpPr>
          <p:nvPr>
            <p:ph type="body" idx="1"/>
          </p:nvPr>
        </p:nvSpPr>
        <p:spPr>
          <a:xfrm>
            <a:off x="5629940" y="218448"/>
            <a:ext cx="3226722" cy="4696453"/>
          </a:xfrm>
          <a:prstGeom prst="rect">
            <a:avLst/>
          </a:prstGeom>
          <a:noFill/>
          <a:ln>
            <a:noFill/>
          </a:ln>
        </p:spPr>
        <p:txBody>
          <a:bodyPr spcFirstLastPara="1" wrap="square" lIns="91425" tIns="45700" rIns="91425"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Calibri"/>
                <a:ea typeface="Calibri"/>
                <a:cs typeface="Calibri"/>
                <a:sym typeface="Calibri"/>
              </a:defRPr>
            </a:lvl1pPr>
            <a:lvl2pPr marL="685800" lvl="1" indent="-240030" algn="r">
              <a:lnSpc>
                <a:spcPct val="90000"/>
              </a:lnSpc>
              <a:spcBef>
                <a:spcPts val="375"/>
              </a:spcBef>
              <a:spcAft>
                <a:spcPts val="0"/>
              </a:spcAft>
              <a:buSzPts val="1440"/>
              <a:buChar char="■"/>
              <a:defRPr/>
            </a:lvl2pPr>
            <a:lvl3pPr marL="1028700" lvl="2" indent="-228600" algn="r">
              <a:lnSpc>
                <a:spcPct val="90000"/>
              </a:lnSpc>
              <a:spcBef>
                <a:spcPts val="375"/>
              </a:spcBef>
              <a:spcAft>
                <a:spcPts val="0"/>
              </a:spcAft>
              <a:buSzPts val="1200"/>
              <a:buChar char="🞐"/>
              <a:defRPr/>
            </a:lvl3pPr>
            <a:lvl4pPr marL="1371600" lvl="3" indent="-222885" algn="r">
              <a:lnSpc>
                <a:spcPct val="90000"/>
              </a:lnSpc>
              <a:spcBef>
                <a:spcPts val="375"/>
              </a:spcBef>
              <a:spcAft>
                <a:spcPts val="0"/>
              </a:spcAft>
              <a:buSzPts val="1080"/>
              <a:buChar char="■"/>
              <a:defRPr/>
            </a:lvl4pPr>
            <a:lvl5pPr marL="1714500" lvl="4" indent="-217170" algn="r">
              <a:lnSpc>
                <a:spcPct val="90000"/>
              </a:lnSpc>
              <a:spcBef>
                <a:spcPts val="375"/>
              </a:spcBef>
              <a:spcAft>
                <a:spcPts val="0"/>
              </a:spcAft>
              <a:buSzPts val="96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25" name="Google Shape;125;p19"/>
          <p:cNvSpPr txBox="1"/>
          <p:nvPr/>
        </p:nvSpPr>
        <p:spPr>
          <a:xfrm>
            <a:off x="4572000" y="-397932"/>
            <a:ext cx="1460273" cy="3531706"/>
          </a:xfrm>
          <a:prstGeom prst="rect">
            <a:avLst/>
          </a:prstGeom>
          <a:noFill/>
          <a:ln>
            <a:noFill/>
          </a:ln>
        </p:spPr>
        <p:txBody>
          <a:bodyPr spcFirstLastPara="1" wrap="square" lIns="68569" tIns="34275" rIns="68569" bIns="34275" anchor="t" anchorCtr="0">
            <a:spAutoFit/>
          </a:bodyPr>
          <a:lstStyle/>
          <a:p>
            <a:pPr marL="0" marR="0" lvl="0" indent="0" algn="l" rtl="0">
              <a:spcBef>
                <a:spcPts val="0"/>
              </a:spcBef>
              <a:spcAft>
                <a:spcPts val="0"/>
              </a:spcAft>
              <a:buNone/>
            </a:pPr>
            <a:r>
              <a:rPr lang="nl-BE" sz="22500" b="0">
                <a:solidFill>
                  <a:schemeClr val="accent1"/>
                </a:solidFill>
                <a:latin typeface="Calibri"/>
                <a:ea typeface="Calibri"/>
                <a:cs typeface="Calibri"/>
                <a:sym typeface="Calibri"/>
              </a:rPr>
              <a:t>“ </a:t>
            </a:r>
            <a:endParaRPr sz="22500" b="0">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jdslijn">
  <p:cSld name="Tijdslijn">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0"/>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0"/>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30" name="Google Shape;130;p20"/>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31" name="Google Shape;131;p20"/>
          <p:cNvSpPr txBox="1">
            <a:spLocks noGrp="1"/>
          </p:cNvSpPr>
          <p:nvPr>
            <p:ph type="body" idx="1"/>
          </p:nvPr>
        </p:nvSpPr>
        <p:spPr>
          <a:xfrm>
            <a:off x="804358" y="197472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2" name="Google Shape;132;p20"/>
          <p:cNvSpPr txBox="1">
            <a:spLocks noGrp="1"/>
          </p:cNvSpPr>
          <p:nvPr>
            <p:ph type="body" idx="2"/>
          </p:nvPr>
        </p:nvSpPr>
        <p:spPr>
          <a:xfrm>
            <a:off x="191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3" name="Google Shape;133;p20"/>
          <p:cNvSpPr txBox="1">
            <a:spLocks noGrp="1"/>
          </p:cNvSpPr>
          <p:nvPr>
            <p:ph type="body" idx="3"/>
          </p:nvPr>
        </p:nvSpPr>
        <p:spPr>
          <a:xfrm>
            <a:off x="565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4" name="Google Shape;134;p20"/>
          <p:cNvSpPr txBox="1">
            <a:spLocks noGrp="1"/>
          </p:cNvSpPr>
          <p:nvPr>
            <p:ph type="body" idx="4"/>
          </p:nvPr>
        </p:nvSpPr>
        <p:spPr>
          <a:xfrm>
            <a:off x="9395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5" name="Google Shape;135;p20"/>
          <p:cNvSpPr txBox="1">
            <a:spLocks noGrp="1"/>
          </p:cNvSpPr>
          <p:nvPr>
            <p:ph type="body" idx="5"/>
          </p:nvPr>
        </p:nvSpPr>
        <p:spPr>
          <a:xfrm>
            <a:off x="131385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6" name="Google Shape;136;p20"/>
          <p:cNvSpPr txBox="1">
            <a:spLocks noGrp="1"/>
          </p:cNvSpPr>
          <p:nvPr>
            <p:ph type="body" idx="6"/>
          </p:nvPr>
        </p:nvSpPr>
        <p:spPr>
          <a:xfrm>
            <a:off x="1688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7" name="Google Shape;137;p20"/>
          <p:cNvSpPr txBox="1">
            <a:spLocks noGrp="1"/>
          </p:cNvSpPr>
          <p:nvPr>
            <p:ph type="body" idx="7"/>
          </p:nvPr>
        </p:nvSpPr>
        <p:spPr>
          <a:xfrm>
            <a:off x="2062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8" name="Google Shape;138;p20"/>
          <p:cNvSpPr txBox="1">
            <a:spLocks noGrp="1"/>
          </p:cNvSpPr>
          <p:nvPr>
            <p:ph type="body" idx="8"/>
          </p:nvPr>
        </p:nvSpPr>
        <p:spPr>
          <a:xfrm>
            <a:off x="24366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9" name="Google Shape;139;p20"/>
          <p:cNvSpPr txBox="1">
            <a:spLocks noGrp="1"/>
          </p:cNvSpPr>
          <p:nvPr>
            <p:ph type="body" idx="9"/>
          </p:nvPr>
        </p:nvSpPr>
        <p:spPr>
          <a:xfrm>
            <a:off x="281096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0" name="Google Shape;140;p20"/>
          <p:cNvSpPr txBox="1">
            <a:spLocks noGrp="1"/>
          </p:cNvSpPr>
          <p:nvPr>
            <p:ph type="body" idx="13"/>
          </p:nvPr>
        </p:nvSpPr>
        <p:spPr>
          <a:xfrm>
            <a:off x="31852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1" name="Google Shape;141;p20"/>
          <p:cNvSpPr txBox="1">
            <a:spLocks noGrp="1"/>
          </p:cNvSpPr>
          <p:nvPr>
            <p:ph type="body" idx="14"/>
          </p:nvPr>
        </p:nvSpPr>
        <p:spPr>
          <a:xfrm>
            <a:off x="35595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2" name="Google Shape;142;p20"/>
          <p:cNvSpPr txBox="1">
            <a:spLocks noGrp="1"/>
          </p:cNvSpPr>
          <p:nvPr>
            <p:ph type="body" idx="15"/>
          </p:nvPr>
        </p:nvSpPr>
        <p:spPr>
          <a:xfrm>
            <a:off x="39337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3" name="Google Shape;143;p20"/>
          <p:cNvSpPr txBox="1">
            <a:spLocks noGrp="1"/>
          </p:cNvSpPr>
          <p:nvPr>
            <p:ph type="body" idx="16"/>
          </p:nvPr>
        </p:nvSpPr>
        <p:spPr>
          <a:xfrm>
            <a:off x="43080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4" name="Google Shape;144;p20"/>
          <p:cNvSpPr txBox="1">
            <a:spLocks noGrp="1"/>
          </p:cNvSpPr>
          <p:nvPr>
            <p:ph type="body" idx="17"/>
          </p:nvPr>
        </p:nvSpPr>
        <p:spPr>
          <a:xfrm>
            <a:off x="46823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5" name="Google Shape;145;p20"/>
          <p:cNvSpPr txBox="1">
            <a:spLocks noGrp="1"/>
          </p:cNvSpPr>
          <p:nvPr>
            <p:ph type="body" idx="18"/>
          </p:nvPr>
        </p:nvSpPr>
        <p:spPr>
          <a:xfrm>
            <a:off x="50566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6" name="Google Shape;146;p20"/>
          <p:cNvSpPr txBox="1">
            <a:spLocks noGrp="1"/>
          </p:cNvSpPr>
          <p:nvPr>
            <p:ph type="body" idx="19"/>
          </p:nvPr>
        </p:nvSpPr>
        <p:spPr>
          <a:xfrm>
            <a:off x="54309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7" name="Google Shape;147;p20"/>
          <p:cNvSpPr txBox="1">
            <a:spLocks noGrp="1"/>
          </p:cNvSpPr>
          <p:nvPr>
            <p:ph type="body" idx="20"/>
          </p:nvPr>
        </p:nvSpPr>
        <p:spPr>
          <a:xfrm>
            <a:off x="58051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8" name="Google Shape;148;p20"/>
          <p:cNvSpPr txBox="1">
            <a:spLocks noGrp="1"/>
          </p:cNvSpPr>
          <p:nvPr>
            <p:ph type="body" idx="21"/>
          </p:nvPr>
        </p:nvSpPr>
        <p:spPr>
          <a:xfrm>
            <a:off x="617946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9" name="Google Shape;149;p20"/>
          <p:cNvSpPr txBox="1">
            <a:spLocks noGrp="1"/>
          </p:cNvSpPr>
          <p:nvPr>
            <p:ph type="body" idx="22"/>
          </p:nvPr>
        </p:nvSpPr>
        <p:spPr>
          <a:xfrm>
            <a:off x="65537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0" name="Google Shape;150;p20"/>
          <p:cNvSpPr txBox="1">
            <a:spLocks noGrp="1"/>
          </p:cNvSpPr>
          <p:nvPr>
            <p:ph type="body" idx="23"/>
          </p:nvPr>
        </p:nvSpPr>
        <p:spPr>
          <a:xfrm>
            <a:off x="6928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1" name="Google Shape;151;p20"/>
          <p:cNvSpPr txBox="1">
            <a:spLocks noGrp="1"/>
          </p:cNvSpPr>
          <p:nvPr>
            <p:ph type="body" idx="24"/>
          </p:nvPr>
        </p:nvSpPr>
        <p:spPr>
          <a:xfrm>
            <a:off x="7302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2" name="Google Shape;152;p20"/>
          <p:cNvSpPr txBox="1">
            <a:spLocks noGrp="1"/>
          </p:cNvSpPr>
          <p:nvPr>
            <p:ph type="body" idx="25"/>
          </p:nvPr>
        </p:nvSpPr>
        <p:spPr>
          <a:xfrm>
            <a:off x="767657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3" name="Google Shape;153;p20"/>
          <p:cNvSpPr txBox="1">
            <a:spLocks noGrp="1"/>
          </p:cNvSpPr>
          <p:nvPr>
            <p:ph type="body" idx="26"/>
          </p:nvPr>
        </p:nvSpPr>
        <p:spPr>
          <a:xfrm>
            <a:off x="80508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4" name="Google Shape;154;p20"/>
          <p:cNvSpPr txBox="1">
            <a:spLocks noGrp="1"/>
          </p:cNvSpPr>
          <p:nvPr>
            <p:ph type="body" idx="27"/>
          </p:nvPr>
        </p:nvSpPr>
        <p:spPr>
          <a:xfrm>
            <a:off x="8425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5" name="Google Shape;155;p20"/>
          <p:cNvSpPr txBox="1">
            <a:spLocks noGrp="1"/>
          </p:cNvSpPr>
          <p:nvPr>
            <p:ph type="body" idx="28"/>
          </p:nvPr>
        </p:nvSpPr>
        <p:spPr>
          <a:xfrm>
            <a:off x="8799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156" name="Google Shape;156;p20"/>
          <p:cNvCxnSpPr/>
          <p:nvPr/>
        </p:nvCxnSpPr>
        <p:spPr>
          <a:xfrm>
            <a:off x="206968" y="3508741"/>
            <a:ext cx="8937032" cy="27000"/>
          </a:xfrm>
          <a:prstGeom prst="straightConnector1">
            <a:avLst/>
          </a:prstGeom>
          <a:noFill/>
          <a:ln w="38100" cap="flat" cmpd="sng">
            <a:solidFill>
              <a:schemeClr val="accent3"/>
            </a:solidFill>
            <a:prstDash val="solid"/>
            <a:miter lim="800000"/>
            <a:headEnd type="none" w="sm" len="sm"/>
            <a:tailEnd type="triangle" w="med" len="med"/>
          </a:ln>
        </p:spPr>
      </p:cxnSp>
      <p:sp>
        <p:nvSpPr>
          <p:cNvPr id="157" name="Google Shape;157;p20"/>
          <p:cNvSpPr txBox="1">
            <a:spLocks noGrp="1"/>
          </p:cNvSpPr>
          <p:nvPr>
            <p:ph type="body" idx="29"/>
          </p:nvPr>
        </p:nvSpPr>
        <p:spPr>
          <a:xfrm>
            <a:off x="187204" y="3687025"/>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8" name="Google Shape;158;p20"/>
          <p:cNvSpPr txBox="1">
            <a:spLocks noGrp="1"/>
          </p:cNvSpPr>
          <p:nvPr>
            <p:ph type="body" idx="30"/>
          </p:nvPr>
        </p:nvSpPr>
        <p:spPr>
          <a:xfrm>
            <a:off x="4678242" y="3685331"/>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159" name="Google Shape;159;p20" title="Maandlijnen van tijdlijn"/>
          <p:cNvGrpSpPr/>
          <p:nvPr/>
        </p:nvGrpSpPr>
        <p:grpSpPr>
          <a:xfrm>
            <a:off x="357998" y="3447364"/>
            <a:ext cx="8579034" cy="136226"/>
            <a:chOff x="620712" y="3799174"/>
            <a:chExt cx="10856346" cy="154901"/>
          </a:xfrm>
        </p:grpSpPr>
        <p:cxnSp>
          <p:nvCxnSpPr>
            <p:cNvPr id="160" name="Google Shape;160;p20"/>
            <p:cNvCxnSpPr/>
            <p:nvPr/>
          </p:nvCxnSpPr>
          <p:spPr>
            <a:xfrm>
              <a:off x="6207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1" name="Google Shape;161;p20"/>
            <p:cNvCxnSpPr/>
            <p:nvPr/>
          </p:nvCxnSpPr>
          <p:spPr>
            <a:xfrm>
              <a:off x="10927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2" name="Google Shape;162;p20"/>
            <p:cNvCxnSpPr/>
            <p:nvPr/>
          </p:nvCxnSpPr>
          <p:spPr>
            <a:xfrm>
              <a:off x="15647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3" name="Google Shape;163;p20"/>
            <p:cNvCxnSpPr/>
            <p:nvPr/>
          </p:nvCxnSpPr>
          <p:spPr>
            <a:xfrm>
              <a:off x="203675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4" name="Google Shape;164;p20"/>
            <p:cNvCxnSpPr/>
            <p:nvPr/>
          </p:nvCxnSpPr>
          <p:spPr>
            <a:xfrm>
              <a:off x="250877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5" name="Google Shape;165;p20"/>
            <p:cNvCxnSpPr/>
            <p:nvPr/>
          </p:nvCxnSpPr>
          <p:spPr>
            <a:xfrm>
              <a:off x="298078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6" name="Google Shape;166;p20"/>
            <p:cNvCxnSpPr/>
            <p:nvPr/>
          </p:nvCxnSpPr>
          <p:spPr>
            <a:xfrm>
              <a:off x="345280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7" name="Google Shape;167;p20"/>
            <p:cNvCxnSpPr/>
            <p:nvPr/>
          </p:nvCxnSpPr>
          <p:spPr>
            <a:xfrm>
              <a:off x="392481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8" name="Google Shape;168;p20"/>
            <p:cNvCxnSpPr/>
            <p:nvPr/>
          </p:nvCxnSpPr>
          <p:spPr>
            <a:xfrm>
              <a:off x="439683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69" name="Google Shape;169;p20"/>
            <p:cNvCxnSpPr/>
            <p:nvPr/>
          </p:nvCxnSpPr>
          <p:spPr>
            <a:xfrm>
              <a:off x="486884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0" name="Google Shape;170;p20"/>
            <p:cNvCxnSpPr/>
            <p:nvPr/>
          </p:nvCxnSpPr>
          <p:spPr>
            <a:xfrm>
              <a:off x="534086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1" name="Google Shape;171;p20"/>
            <p:cNvCxnSpPr/>
            <p:nvPr/>
          </p:nvCxnSpPr>
          <p:spPr>
            <a:xfrm>
              <a:off x="581287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2" name="Google Shape;172;p20"/>
            <p:cNvCxnSpPr/>
            <p:nvPr/>
          </p:nvCxnSpPr>
          <p:spPr>
            <a:xfrm>
              <a:off x="628489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3" name="Google Shape;173;p20"/>
            <p:cNvCxnSpPr/>
            <p:nvPr/>
          </p:nvCxnSpPr>
          <p:spPr>
            <a:xfrm>
              <a:off x="675690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4" name="Google Shape;174;p20"/>
            <p:cNvCxnSpPr/>
            <p:nvPr/>
          </p:nvCxnSpPr>
          <p:spPr>
            <a:xfrm>
              <a:off x="722892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5" name="Google Shape;175;p20"/>
            <p:cNvCxnSpPr/>
            <p:nvPr/>
          </p:nvCxnSpPr>
          <p:spPr>
            <a:xfrm>
              <a:off x="770093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6" name="Google Shape;176;p20"/>
            <p:cNvCxnSpPr/>
            <p:nvPr/>
          </p:nvCxnSpPr>
          <p:spPr>
            <a:xfrm>
              <a:off x="817295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7" name="Google Shape;177;p20"/>
            <p:cNvCxnSpPr/>
            <p:nvPr/>
          </p:nvCxnSpPr>
          <p:spPr>
            <a:xfrm>
              <a:off x="864496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8" name="Google Shape;178;p20"/>
            <p:cNvCxnSpPr/>
            <p:nvPr/>
          </p:nvCxnSpPr>
          <p:spPr>
            <a:xfrm>
              <a:off x="911698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79" name="Google Shape;179;p20"/>
            <p:cNvCxnSpPr/>
            <p:nvPr/>
          </p:nvCxnSpPr>
          <p:spPr>
            <a:xfrm>
              <a:off x="958899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0" name="Google Shape;180;p20"/>
            <p:cNvCxnSpPr/>
            <p:nvPr/>
          </p:nvCxnSpPr>
          <p:spPr>
            <a:xfrm>
              <a:off x="100610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1" name="Google Shape;181;p20"/>
            <p:cNvCxnSpPr/>
            <p:nvPr/>
          </p:nvCxnSpPr>
          <p:spPr>
            <a:xfrm>
              <a:off x="105330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2" name="Google Shape;182;p20"/>
            <p:cNvCxnSpPr/>
            <p:nvPr/>
          </p:nvCxnSpPr>
          <p:spPr>
            <a:xfrm>
              <a:off x="110050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183" name="Google Shape;183;p20"/>
            <p:cNvCxnSpPr/>
            <p:nvPr/>
          </p:nvCxnSpPr>
          <p:spPr>
            <a:xfrm>
              <a:off x="11477057" y="3799174"/>
              <a:ext cx="1" cy="154901"/>
            </a:xfrm>
            <a:prstGeom prst="straightConnector1">
              <a:avLst/>
            </a:prstGeom>
            <a:noFill/>
            <a:ln w="9525" cap="flat" cmpd="sng">
              <a:solidFill>
                <a:schemeClr val="accent3"/>
              </a:solidFill>
              <a:prstDash val="solid"/>
              <a:miter lim="800000"/>
              <a:headEnd type="oval" w="sm" len="sm"/>
              <a:tailEnd type="oval" w="sm" len="sm"/>
            </a:ln>
          </p:spPr>
        </p:cxnSp>
      </p:grpSp>
      <p:sp>
        <p:nvSpPr>
          <p:cNvPr id="184" name="Google Shape;184;p20"/>
          <p:cNvSpPr txBox="1">
            <a:spLocks noGrp="1"/>
          </p:cNvSpPr>
          <p:nvPr>
            <p:ph type="body" idx="31"/>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5" name="Google Shape;185;p20"/>
          <p:cNvSpPr txBox="1">
            <a:spLocks noGrp="1"/>
          </p:cNvSpPr>
          <p:nvPr>
            <p:ph type="body" idx="32"/>
          </p:nvPr>
        </p:nvSpPr>
        <p:spPr>
          <a:xfrm>
            <a:off x="804358" y="441456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6" name="Google Shape;186;p20"/>
          <p:cNvSpPr txBox="1">
            <a:spLocks noGrp="1"/>
          </p:cNvSpPr>
          <p:nvPr>
            <p:ph type="body" idx="33"/>
          </p:nvPr>
        </p:nvSpPr>
        <p:spPr>
          <a:xfrm>
            <a:off x="1923304" y="2469615"/>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7" name="Google Shape;187;p20"/>
          <p:cNvSpPr txBox="1">
            <a:spLocks noGrp="1"/>
          </p:cNvSpPr>
          <p:nvPr>
            <p:ph type="body" idx="34"/>
          </p:nvPr>
        </p:nvSpPr>
        <p:spPr>
          <a:xfrm>
            <a:off x="3046452" y="148343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8" name="Google Shape;188;p20"/>
          <p:cNvSpPr txBox="1">
            <a:spLocks noGrp="1"/>
          </p:cNvSpPr>
          <p:nvPr>
            <p:ph type="body" idx="35"/>
          </p:nvPr>
        </p:nvSpPr>
        <p:spPr>
          <a:xfrm>
            <a:off x="1923304" y="391459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tappen_01">
  <p:cSld name="Stappen_01">
    <p:spTree>
      <p:nvGrpSpPr>
        <p:cNvPr id="1" name="Shape 189"/>
        <p:cNvGrpSpPr/>
        <p:nvPr/>
      </p:nvGrpSpPr>
      <p:grpSpPr>
        <a:xfrm>
          <a:off x="0" y="0"/>
          <a:ext cx="0" cy="0"/>
          <a:chOff x="0" y="0"/>
          <a:chExt cx="0" cy="0"/>
        </a:xfrm>
      </p:grpSpPr>
      <p:pic>
        <p:nvPicPr>
          <p:cNvPr id="190" name="Google Shape;190;p21"/>
          <p:cNvPicPr preferRelativeResize="0"/>
          <p:nvPr/>
        </p:nvPicPr>
        <p:blipFill rotWithShape="1">
          <a:blip r:embed="rId2">
            <a:alphaModFix/>
          </a:blip>
          <a:srcRect l="763" t="1399" r="6439" b="3434"/>
          <a:stretch/>
        </p:blipFill>
        <p:spPr>
          <a:xfrm>
            <a:off x="1" y="-23263"/>
            <a:ext cx="9143999" cy="5143501"/>
          </a:xfrm>
          <a:prstGeom prst="rect">
            <a:avLst/>
          </a:prstGeom>
          <a:noFill/>
          <a:ln>
            <a:noFill/>
          </a:ln>
        </p:spPr>
      </p:pic>
      <p:sp>
        <p:nvSpPr>
          <p:cNvPr id="191" name="Google Shape;191;p2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193" name="Google Shape;193;p21"/>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21"/>
          <p:cNvSpPr>
            <a:spLocks noGrp="1"/>
          </p:cNvSpPr>
          <p:nvPr>
            <p:ph type="pic" idx="2"/>
          </p:nvPr>
        </p:nvSpPr>
        <p:spPr>
          <a:xfrm>
            <a:off x="600206" y="1839763"/>
            <a:ext cx="1808162" cy="20344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5" name="Google Shape;195;p21"/>
          <p:cNvSpPr txBox="1">
            <a:spLocks noGrp="1"/>
          </p:cNvSpPr>
          <p:nvPr>
            <p:ph type="body" idx="1"/>
          </p:nvPr>
        </p:nvSpPr>
        <p:spPr>
          <a:xfrm>
            <a:off x="6002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6" name="Google Shape;196;p21"/>
          <p:cNvSpPr txBox="1">
            <a:spLocks noGrp="1"/>
          </p:cNvSpPr>
          <p:nvPr>
            <p:ph type="body" idx="3"/>
          </p:nvPr>
        </p:nvSpPr>
        <p:spPr>
          <a:xfrm>
            <a:off x="6002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7" name="Google Shape;197;p21"/>
          <p:cNvSpPr>
            <a:spLocks noGrp="1"/>
          </p:cNvSpPr>
          <p:nvPr>
            <p:ph type="pic" idx="4"/>
          </p:nvPr>
        </p:nvSpPr>
        <p:spPr>
          <a:xfrm>
            <a:off x="2689406" y="1839763"/>
            <a:ext cx="1808162" cy="20344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21"/>
          <p:cNvSpPr txBox="1">
            <a:spLocks noGrp="1"/>
          </p:cNvSpPr>
          <p:nvPr>
            <p:ph type="body" idx="5"/>
          </p:nvPr>
        </p:nvSpPr>
        <p:spPr>
          <a:xfrm>
            <a:off x="26894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99" name="Google Shape;199;p21"/>
          <p:cNvSpPr txBox="1">
            <a:spLocks noGrp="1"/>
          </p:cNvSpPr>
          <p:nvPr>
            <p:ph type="body" idx="6"/>
          </p:nvPr>
        </p:nvSpPr>
        <p:spPr>
          <a:xfrm>
            <a:off x="26894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0" name="Google Shape;200;p21"/>
          <p:cNvSpPr>
            <a:spLocks noGrp="1"/>
          </p:cNvSpPr>
          <p:nvPr>
            <p:ph type="pic" idx="7"/>
          </p:nvPr>
        </p:nvSpPr>
        <p:spPr>
          <a:xfrm>
            <a:off x="4778605" y="1839763"/>
            <a:ext cx="1808162" cy="20344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21"/>
          <p:cNvSpPr txBox="1">
            <a:spLocks noGrp="1"/>
          </p:cNvSpPr>
          <p:nvPr>
            <p:ph type="body" idx="8"/>
          </p:nvPr>
        </p:nvSpPr>
        <p:spPr>
          <a:xfrm>
            <a:off x="47786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2" name="Google Shape;202;p21"/>
          <p:cNvSpPr txBox="1">
            <a:spLocks noGrp="1"/>
          </p:cNvSpPr>
          <p:nvPr>
            <p:ph type="body" idx="9"/>
          </p:nvPr>
        </p:nvSpPr>
        <p:spPr>
          <a:xfrm>
            <a:off x="4778604"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3" name="Google Shape;203;p21"/>
          <p:cNvSpPr>
            <a:spLocks noGrp="1"/>
          </p:cNvSpPr>
          <p:nvPr>
            <p:ph type="pic" idx="13"/>
          </p:nvPr>
        </p:nvSpPr>
        <p:spPr>
          <a:xfrm>
            <a:off x="6867805" y="1839763"/>
            <a:ext cx="1808162" cy="20344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21"/>
          <p:cNvSpPr txBox="1">
            <a:spLocks noGrp="1"/>
          </p:cNvSpPr>
          <p:nvPr>
            <p:ph type="body" idx="14"/>
          </p:nvPr>
        </p:nvSpPr>
        <p:spPr>
          <a:xfrm>
            <a:off x="68678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5" name="Google Shape;205;p21"/>
          <p:cNvSpPr txBox="1">
            <a:spLocks noGrp="1"/>
          </p:cNvSpPr>
          <p:nvPr>
            <p:ph type="body" idx="15"/>
          </p:nvPr>
        </p:nvSpPr>
        <p:spPr>
          <a:xfrm>
            <a:off x="6867803"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6" name="Google Shape;206;p21"/>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tappen_02">
  <p:cSld name="Stappen_02">
    <p:bg>
      <p:bgPr>
        <a:solidFill>
          <a:schemeClr val="accent2"/>
        </a:solidFill>
        <a:effectLst/>
      </p:bgPr>
    </p:bg>
    <p:spTree>
      <p:nvGrpSpPr>
        <p:cNvPr id="1" name="Shape 207"/>
        <p:cNvGrpSpPr/>
        <p:nvPr/>
      </p:nvGrpSpPr>
      <p:grpSpPr>
        <a:xfrm>
          <a:off x="0" y="0"/>
          <a:ext cx="0" cy="0"/>
          <a:chOff x="0" y="0"/>
          <a:chExt cx="0" cy="0"/>
        </a:xfrm>
      </p:grpSpPr>
      <p:sp>
        <p:nvSpPr>
          <p:cNvPr id="208" name="Google Shape;208;p2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2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chemeClr val="lt1"/>
                </a:solidFill>
                <a:latin typeface="Calibri"/>
                <a:ea typeface="Calibri"/>
                <a:cs typeface="Calibri"/>
                <a:sym typeface="Calibri"/>
              </a:defRPr>
            </a:lvl1pPr>
            <a:lvl2pPr marL="0" lvl="1" indent="0" algn="r">
              <a:spcBef>
                <a:spcPts val="0"/>
              </a:spcBef>
              <a:buNone/>
              <a:defRPr sz="900">
                <a:solidFill>
                  <a:schemeClr val="lt1"/>
                </a:solidFill>
                <a:latin typeface="Calibri"/>
                <a:ea typeface="Calibri"/>
                <a:cs typeface="Calibri"/>
                <a:sym typeface="Calibri"/>
              </a:defRPr>
            </a:lvl2pPr>
            <a:lvl3pPr marL="0" lvl="2" indent="0" algn="r">
              <a:spcBef>
                <a:spcPts val="0"/>
              </a:spcBef>
              <a:buNone/>
              <a:defRPr sz="900">
                <a:solidFill>
                  <a:schemeClr val="lt1"/>
                </a:solidFill>
                <a:latin typeface="Calibri"/>
                <a:ea typeface="Calibri"/>
                <a:cs typeface="Calibri"/>
                <a:sym typeface="Calibri"/>
              </a:defRPr>
            </a:lvl3pPr>
            <a:lvl4pPr marL="0" lvl="3" indent="0" algn="r">
              <a:spcBef>
                <a:spcPts val="0"/>
              </a:spcBef>
              <a:buNone/>
              <a:defRPr sz="900">
                <a:solidFill>
                  <a:schemeClr val="lt1"/>
                </a:solidFill>
                <a:latin typeface="Calibri"/>
                <a:ea typeface="Calibri"/>
                <a:cs typeface="Calibri"/>
                <a:sym typeface="Calibri"/>
              </a:defRPr>
            </a:lvl4pPr>
            <a:lvl5pPr marL="0" lvl="4" indent="0" algn="r">
              <a:spcBef>
                <a:spcPts val="0"/>
              </a:spcBef>
              <a:buNone/>
              <a:defRPr sz="900">
                <a:solidFill>
                  <a:schemeClr val="lt1"/>
                </a:solidFill>
                <a:latin typeface="Calibri"/>
                <a:ea typeface="Calibri"/>
                <a:cs typeface="Calibri"/>
                <a:sym typeface="Calibri"/>
              </a:defRPr>
            </a:lvl5pPr>
            <a:lvl6pPr marL="0" lvl="5" indent="0" algn="r">
              <a:spcBef>
                <a:spcPts val="0"/>
              </a:spcBef>
              <a:buNone/>
              <a:defRPr sz="900">
                <a:solidFill>
                  <a:schemeClr val="lt1"/>
                </a:solidFill>
                <a:latin typeface="Calibri"/>
                <a:ea typeface="Calibri"/>
                <a:cs typeface="Calibri"/>
                <a:sym typeface="Calibri"/>
              </a:defRPr>
            </a:lvl6pPr>
            <a:lvl7pPr marL="0" lvl="6" indent="0" algn="r">
              <a:spcBef>
                <a:spcPts val="0"/>
              </a:spcBef>
              <a:buNone/>
              <a:defRPr sz="900">
                <a:solidFill>
                  <a:schemeClr val="lt1"/>
                </a:solidFill>
                <a:latin typeface="Calibri"/>
                <a:ea typeface="Calibri"/>
                <a:cs typeface="Calibri"/>
                <a:sym typeface="Calibri"/>
              </a:defRPr>
            </a:lvl7pPr>
            <a:lvl8pPr marL="0" lvl="7" indent="0" algn="r">
              <a:spcBef>
                <a:spcPts val="0"/>
              </a:spcBef>
              <a:buNone/>
              <a:defRPr sz="900">
                <a:solidFill>
                  <a:schemeClr val="lt1"/>
                </a:solidFill>
                <a:latin typeface="Calibri"/>
                <a:ea typeface="Calibri"/>
                <a:cs typeface="Calibri"/>
                <a:sym typeface="Calibri"/>
              </a:defRPr>
            </a:lvl8pPr>
            <a:lvl9pPr marL="0" lvl="8" indent="0" algn="r">
              <a:spcBef>
                <a:spcPts val="0"/>
              </a:spcBef>
              <a:buNone/>
              <a:defRPr sz="9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10" name="Google Shape;210;p22"/>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11" name="Google Shape;211;p22"/>
          <p:cNvSpPr>
            <a:spLocks noGrp="1"/>
          </p:cNvSpPr>
          <p:nvPr>
            <p:ph type="dgm" idx="2"/>
          </p:nvPr>
        </p:nvSpPr>
        <p:spPr>
          <a:xfrm>
            <a:off x="596756" y="1544637"/>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2" name="Google Shape;212;p22"/>
          <p:cNvSpPr>
            <a:spLocks noGrp="1"/>
          </p:cNvSpPr>
          <p:nvPr>
            <p:ph type="dgm" idx="3"/>
          </p:nvPr>
        </p:nvSpPr>
        <p:spPr>
          <a:xfrm>
            <a:off x="2702666" y="1544636"/>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3" name="Google Shape;213;p22"/>
          <p:cNvSpPr>
            <a:spLocks noGrp="1"/>
          </p:cNvSpPr>
          <p:nvPr>
            <p:ph type="dgm" idx="4"/>
          </p:nvPr>
        </p:nvSpPr>
        <p:spPr>
          <a:xfrm>
            <a:off x="4808577" y="1544635"/>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4" name="Google Shape;214;p22"/>
          <p:cNvSpPr>
            <a:spLocks noGrp="1"/>
          </p:cNvSpPr>
          <p:nvPr>
            <p:ph type="dgm" idx="5"/>
          </p:nvPr>
        </p:nvSpPr>
        <p:spPr>
          <a:xfrm>
            <a:off x="6914489" y="1544634"/>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5" name="Google Shape;215;p22"/>
          <p:cNvSpPr txBox="1">
            <a:spLocks noGrp="1"/>
          </p:cNvSpPr>
          <p:nvPr>
            <p:ph type="body" idx="1"/>
          </p:nvPr>
        </p:nvSpPr>
        <p:spPr>
          <a:xfrm>
            <a:off x="596756"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6" name="Google Shape;216;p22"/>
          <p:cNvSpPr txBox="1">
            <a:spLocks noGrp="1"/>
          </p:cNvSpPr>
          <p:nvPr>
            <p:ph type="body" idx="6"/>
          </p:nvPr>
        </p:nvSpPr>
        <p:spPr>
          <a:xfrm>
            <a:off x="2702390"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7" name="Google Shape;217;p22"/>
          <p:cNvSpPr txBox="1">
            <a:spLocks noGrp="1"/>
          </p:cNvSpPr>
          <p:nvPr>
            <p:ph type="body" idx="7"/>
          </p:nvPr>
        </p:nvSpPr>
        <p:spPr>
          <a:xfrm>
            <a:off x="4808024"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8" name="Google Shape;218;p22"/>
          <p:cNvSpPr txBox="1">
            <a:spLocks noGrp="1"/>
          </p:cNvSpPr>
          <p:nvPr>
            <p:ph type="body" idx="8"/>
          </p:nvPr>
        </p:nvSpPr>
        <p:spPr>
          <a:xfrm>
            <a:off x="6913658"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19" name="Google Shape;219;p22"/>
          <p:cNvSpPr txBox="1">
            <a:spLocks noGrp="1"/>
          </p:cNvSpPr>
          <p:nvPr>
            <p:ph type="body" idx="9"/>
          </p:nvPr>
        </p:nvSpPr>
        <p:spPr>
          <a:xfrm>
            <a:off x="596756"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0" name="Google Shape;220;p22"/>
          <p:cNvSpPr txBox="1">
            <a:spLocks noGrp="1"/>
          </p:cNvSpPr>
          <p:nvPr>
            <p:ph type="body" idx="13"/>
          </p:nvPr>
        </p:nvSpPr>
        <p:spPr>
          <a:xfrm>
            <a:off x="2698281"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1" name="Google Shape;221;p22"/>
          <p:cNvSpPr txBox="1">
            <a:spLocks noGrp="1"/>
          </p:cNvSpPr>
          <p:nvPr>
            <p:ph type="body" idx="14"/>
          </p:nvPr>
        </p:nvSpPr>
        <p:spPr>
          <a:xfrm>
            <a:off x="4808024"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2" name="Google Shape;222;p22"/>
          <p:cNvSpPr txBox="1">
            <a:spLocks noGrp="1"/>
          </p:cNvSpPr>
          <p:nvPr>
            <p:ph type="body" idx="15"/>
          </p:nvPr>
        </p:nvSpPr>
        <p:spPr>
          <a:xfrm>
            <a:off x="6909549"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3" name="Google Shape;223;p22"/>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22"/>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5" name="Google Shape;225;p22"/>
          <p:cNvSpPr>
            <a:spLocks noGrp="1"/>
          </p:cNvSpPr>
          <p:nvPr>
            <p:ph type="body" idx="17"/>
          </p:nvPr>
        </p:nvSpPr>
        <p:spPr>
          <a:xfrm>
            <a:off x="266953" y="1214831"/>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6" name="Google Shape;226;p22"/>
          <p:cNvSpPr>
            <a:spLocks noGrp="1"/>
          </p:cNvSpPr>
          <p:nvPr>
            <p:ph type="body" idx="18"/>
          </p:nvPr>
        </p:nvSpPr>
        <p:spPr>
          <a:xfrm>
            <a:off x="2376696" y="1213450"/>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7" name="Google Shape;227;p22"/>
          <p:cNvSpPr>
            <a:spLocks noGrp="1"/>
          </p:cNvSpPr>
          <p:nvPr>
            <p:ph type="body" idx="19"/>
          </p:nvPr>
        </p:nvSpPr>
        <p:spPr>
          <a:xfrm>
            <a:off x="4486439"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8" name="Google Shape;228;p22"/>
          <p:cNvSpPr>
            <a:spLocks noGrp="1"/>
          </p:cNvSpPr>
          <p:nvPr>
            <p:ph type="body" idx="20"/>
          </p:nvPr>
        </p:nvSpPr>
        <p:spPr>
          <a:xfrm>
            <a:off x="6600014"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29"/>
        <p:cNvGrpSpPr/>
        <p:nvPr/>
      </p:nvGrpSpPr>
      <p:grpSpPr>
        <a:xfrm>
          <a:off x="0" y="0"/>
          <a:ext cx="0" cy="0"/>
          <a:chOff x="0" y="0"/>
          <a:chExt cx="0" cy="0"/>
        </a:xfrm>
      </p:grpSpPr>
      <p:sp>
        <p:nvSpPr>
          <p:cNvPr id="230" name="Google Shape;230;p23"/>
          <p:cNvSpPr txBox="1">
            <a:spLocks noGrp="1"/>
          </p:cNvSpPr>
          <p:nvPr>
            <p:ph type="sldNum" idx="12"/>
          </p:nvPr>
        </p:nvSpPr>
        <p:spPr>
          <a:xfrm>
            <a:off x="6876014" y="4752000"/>
            <a:ext cx="2141775" cy="273825"/>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pPr marL="0" lvl="0" indent="0" algn="r" rtl="0">
                <a:spcBef>
                  <a:spcPts val="0"/>
                </a:spcBef>
                <a:spcAft>
                  <a:spcPts val="0"/>
                </a:spcAft>
                <a:buNone/>
              </a:pPr>
              <a:t>‹#›</a:t>
            </a:fld>
            <a:endParaRPr/>
          </a:p>
        </p:txBody>
      </p:sp>
      <p:sp>
        <p:nvSpPr>
          <p:cNvPr id="231" name="Google Shape;231;p23"/>
          <p:cNvSpPr txBox="1">
            <a:spLocks noGrp="1"/>
          </p:cNvSpPr>
          <p:nvPr>
            <p:ph type="title"/>
          </p:nvPr>
        </p:nvSpPr>
        <p:spPr>
          <a:xfrm>
            <a:off x="457800" y="262200"/>
            <a:ext cx="7416000" cy="837000"/>
          </a:xfrm>
          <a:prstGeom prst="rect">
            <a:avLst/>
          </a:prstGeom>
          <a:noFill/>
          <a:ln>
            <a:noFill/>
          </a:ln>
        </p:spPr>
        <p:txBody>
          <a:bodyPr spcFirstLastPara="1" wrap="square" lIns="121900" tIns="121900" rIns="121900" bIns="121900" anchor="t" anchorCtr="0">
            <a:normAutofit/>
          </a:bodyPr>
          <a:lstStyle>
            <a:lvl1pPr marR="0" lvl="0" algn="l" rtl="0">
              <a:lnSpc>
                <a:spcPct val="102702"/>
              </a:lnSpc>
              <a:spcBef>
                <a:spcPts val="0"/>
              </a:spcBef>
              <a:spcAft>
                <a:spcPts val="0"/>
              </a:spcAft>
              <a:buClr>
                <a:schemeClr val="dk1"/>
              </a:buClr>
              <a:buSzPts val="4900"/>
              <a:buNone/>
              <a:defRPr sz="3675" i="0" u="none" strike="noStrike" cap="none">
                <a:solidFill>
                  <a:schemeClr val="dk1"/>
                </a:solidFill>
              </a:defRPr>
            </a:lvl1pPr>
            <a:lvl2pPr lvl="1" algn="l" rtl="0">
              <a:lnSpc>
                <a:spcPct val="100000"/>
              </a:lnSpc>
              <a:spcBef>
                <a:spcPts val="0"/>
              </a:spcBef>
              <a:spcAft>
                <a:spcPts val="0"/>
              </a:spcAft>
              <a:buSzPts val="1900"/>
              <a:buNone/>
              <a:defRPr sz="1800"/>
            </a:lvl2pPr>
            <a:lvl3pPr lvl="2" algn="l" rtl="0">
              <a:lnSpc>
                <a:spcPct val="100000"/>
              </a:lnSpc>
              <a:spcBef>
                <a:spcPts val="0"/>
              </a:spcBef>
              <a:spcAft>
                <a:spcPts val="0"/>
              </a:spcAft>
              <a:buSzPts val="1900"/>
              <a:buNone/>
              <a:defRPr sz="1800"/>
            </a:lvl3pPr>
            <a:lvl4pPr lvl="3" algn="l" rtl="0">
              <a:lnSpc>
                <a:spcPct val="100000"/>
              </a:lnSpc>
              <a:spcBef>
                <a:spcPts val="0"/>
              </a:spcBef>
              <a:spcAft>
                <a:spcPts val="0"/>
              </a:spcAft>
              <a:buSzPts val="1900"/>
              <a:buNone/>
              <a:defRPr sz="1800"/>
            </a:lvl4pPr>
            <a:lvl5pPr lvl="4" algn="l" rtl="0">
              <a:lnSpc>
                <a:spcPct val="100000"/>
              </a:lnSpc>
              <a:spcBef>
                <a:spcPts val="0"/>
              </a:spcBef>
              <a:spcAft>
                <a:spcPts val="0"/>
              </a:spcAft>
              <a:buSzPts val="1900"/>
              <a:buNone/>
              <a:defRPr sz="1800"/>
            </a:lvl5pPr>
            <a:lvl6pPr lvl="5" algn="l" rtl="0">
              <a:lnSpc>
                <a:spcPct val="100000"/>
              </a:lnSpc>
              <a:spcBef>
                <a:spcPts val="0"/>
              </a:spcBef>
              <a:spcAft>
                <a:spcPts val="0"/>
              </a:spcAft>
              <a:buSzPts val="1900"/>
              <a:buNone/>
              <a:defRPr sz="1800"/>
            </a:lvl6pPr>
            <a:lvl7pPr lvl="6" algn="l" rtl="0">
              <a:lnSpc>
                <a:spcPct val="100000"/>
              </a:lnSpc>
              <a:spcBef>
                <a:spcPts val="0"/>
              </a:spcBef>
              <a:spcAft>
                <a:spcPts val="0"/>
              </a:spcAft>
              <a:buSzPts val="1900"/>
              <a:buNone/>
              <a:defRPr sz="1800"/>
            </a:lvl7pPr>
            <a:lvl8pPr lvl="7" algn="l" rtl="0">
              <a:lnSpc>
                <a:spcPct val="100000"/>
              </a:lnSpc>
              <a:spcBef>
                <a:spcPts val="0"/>
              </a:spcBef>
              <a:spcAft>
                <a:spcPts val="0"/>
              </a:spcAft>
              <a:buSzPts val="1900"/>
              <a:buNone/>
              <a:defRPr sz="1800"/>
            </a:lvl8pPr>
            <a:lvl9pPr lvl="8" algn="l" rtl="0">
              <a:lnSpc>
                <a:spcPct val="100000"/>
              </a:lnSpc>
              <a:spcBef>
                <a:spcPts val="0"/>
              </a:spcBef>
              <a:spcAft>
                <a:spcPts val="0"/>
              </a:spcAft>
              <a:buSzPts val="1900"/>
              <a:buNone/>
              <a:defRPr sz="1800"/>
            </a:lvl9pPr>
          </a:lstStyle>
          <a:p>
            <a:endParaRPr/>
          </a:p>
        </p:txBody>
      </p:sp>
      <p:sp>
        <p:nvSpPr>
          <p:cNvPr id="232" name="Google Shape;232;p23"/>
          <p:cNvSpPr txBox="1">
            <a:spLocks noGrp="1"/>
          </p:cNvSpPr>
          <p:nvPr>
            <p:ph type="body" idx="1"/>
          </p:nvPr>
        </p:nvSpPr>
        <p:spPr>
          <a:xfrm>
            <a:off x="384725" y="1099200"/>
            <a:ext cx="7416000" cy="2754000"/>
          </a:xfrm>
          <a:prstGeom prst="rect">
            <a:avLst/>
          </a:prstGeom>
          <a:noFill/>
          <a:ln>
            <a:noFill/>
          </a:ln>
        </p:spPr>
        <p:txBody>
          <a:bodyPr spcFirstLastPara="1" wrap="square" lIns="121900" tIns="121900" rIns="121900" bIns="121900" anchor="t" anchorCtr="0">
            <a:normAutofit/>
          </a:bodyPr>
          <a:lstStyle>
            <a:lvl1pPr marL="342900" marR="0" lvl="0" indent="-295275" algn="l" rtl="0">
              <a:lnSpc>
                <a:spcPct val="90000"/>
              </a:lnSpc>
              <a:spcBef>
                <a:spcPts val="300"/>
              </a:spcBef>
              <a:spcAft>
                <a:spcPts val="0"/>
              </a:spcAft>
              <a:buClr>
                <a:schemeClr val="dk1"/>
              </a:buClr>
              <a:buSzPts val="2600"/>
              <a:buChar char="•"/>
              <a:defRPr sz="2175" i="0" u="none" strike="noStrike" cap="none">
                <a:solidFill>
                  <a:schemeClr val="dk1"/>
                </a:solidFill>
              </a:defRPr>
            </a:lvl1pPr>
            <a:lvl2pPr marL="685800" marR="0" lvl="1" indent="-276225" algn="l" rtl="0">
              <a:lnSpc>
                <a:spcPct val="90000"/>
              </a:lnSpc>
              <a:spcBef>
                <a:spcPts val="300"/>
              </a:spcBef>
              <a:spcAft>
                <a:spcPts val="0"/>
              </a:spcAft>
              <a:buClr>
                <a:srgbClr val="7F7F7F"/>
              </a:buClr>
              <a:buSzPts val="2200"/>
              <a:buChar char="•"/>
              <a:defRPr sz="2175" i="0" u="none" strike="noStrike" cap="none">
                <a:solidFill>
                  <a:srgbClr val="7F7F7F"/>
                </a:solidFill>
              </a:defRPr>
            </a:lvl2pPr>
            <a:lvl3pPr marL="1028700" marR="0" lvl="2" indent="-280988" algn="l" rtl="0">
              <a:lnSpc>
                <a:spcPct val="90000"/>
              </a:lnSpc>
              <a:spcBef>
                <a:spcPts val="300"/>
              </a:spcBef>
              <a:spcAft>
                <a:spcPts val="0"/>
              </a:spcAft>
              <a:buClr>
                <a:schemeClr val="dk1"/>
              </a:buClr>
              <a:buSzPts val="2300"/>
              <a:buChar char="•"/>
              <a:defRPr sz="2025" i="0" u="none" strike="noStrike" cap="none">
                <a:solidFill>
                  <a:schemeClr val="dk1"/>
                </a:solidFill>
              </a:defRPr>
            </a:lvl3pPr>
            <a:lvl4pPr marL="1371600" marR="0" lvl="3" indent="-266700" algn="l" rtl="0">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rtl="0">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rtl="0">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rtl="0">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rtl="0">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rtl="0">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233" name="Google Shape;233;p23"/>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234" name="Google Shape;234;p2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35"/>
        <p:cNvGrpSpPr/>
        <p:nvPr/>
      </p:nvGrpSpPr>
      <p:grpSpPr>
        <a:xfrm>
          <a:off x="0" y="0"/>
          <a:ext cx="0" cy="0"/>
          <a:chOff x="0" y="0"/>
          <a:chExt cx="0" cy="0"/>
        </a:xfrm>
      </p:grpSpPr>
      <p:sp>
        <p:nvSpPr>
          <p:cNvPr id="236" name="Google Shape;236;p2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37"/>
        <p:cNvGrpSpPr/>
        <p:nvPr/>
      </p:nvGrpSpPr>
      <p:grpSpPr>
        <a:xfrm>
          <a:off x="0" y="0"/>
          <a:ext cx="0" cy="0"/>
          <a:chOff x="0" y="0"/>
          <a:chExt cx="0" cy="0"/>
        </a:xfrm>
      </p:grpSpPr>
      <p:sp>
        <p:nvSpPr>
          <p:cNvPr id="238" name="Google Shape;238;p25"/>
          <p:cNvSpPr txBox="1">
            <a:spLocks noGrp="1"/>
          </p:cNvSpPr>
          <p:nvPr>
            <p:ph type="ftr" idx="11"/>
          </p:nvPr>
        </p:nvSpPr>
        <p:spPr>
          <a:xfrm>
            <a:off x="443678" y="4953894"/>
            <a:ext cx="5616000" cy="132525"/>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1900"/>
              <a:buNone/>
              <a:defRPr sz="825" b="0">
                <a:solidFill>
                  <a:schemeClr val="lt2"/>
                </a:solidFill>
                <a:latin typeface="Arial"/>
                <a:ea typeface="Arial"/>
                <a:cs typeface="Arial"/>
                <a:sym typeface="Arial"/>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39" name="Google Shape;239;p25"/>
          <p:cNvSpPr txBox="1">
            <a:spLocks noGrp="1"/>
          </p:cNvSpPr>
          <p:nvPr>
            <p:ph type="sldNum" idx="12"/>
          </p:nvPr>
        </p:nvSpPr>
        <p:spPr>
          <a:xfrm>
            <a:off x="8020803" y="4909511"/>
            <a:ext cx="682425" cy="215325"/>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40" name="Google Shape;240;p25"/>
          <p:cNvSpPr txBox="1">
            <a:spLocks noGrp="1"/>
          </p:cNvSpPr>
          <p:nvPr>
            <p:ph type="dt" idx="10"/>
          </p:nvPr>
        </p:nvSpPr>
        <p:spPr>
          <a:xfrm>
            <a:off x="6059679" y="4952333"/>
            <a:ext cx="2643525" cy="131175"/>
          </a:xfrm>
          <a:prstGeom prst="rect">
            <a:avLst/>
          </a:prstGeom>
          <a:noFill/>
          <a:ln>
            <a:noFill/>
          </a:ln>
        </p:spPr>
        <p:txBody>
          <a:bodyPr spcFirstLastPara="1" wrap="square" lIns="121900" tIns="60925" rIns="121900" bIns="60925" anchor="ctr" anchorCtr="0">
            <a:noAutofit/>
          </a:bodyPr>
          <a:lstStyle>
            <a:lvl1pPr lvl="0" algn="r" rtl="0">
              <a:lnSpc>
                <a:spcPct val="100000"/>
              </a:lnSpc>
              <a:spcBef>
                <a:spcPts val="0"/>
              </a:spcBef>
              <a:spcAft>
                <a:spcPts val="0"/>
              </a:spcAft>
              <a:buSzPts val="1900"/>
              <a:buNone/>
              <a:defRPr sz="825">
                <a:solidFill>
                  <a:schemeClr val="lt2"/>
                </a:solidFill>
                <a:latin typeface="Arial"/>
                <a:ea typeface="Arial"/>
                <a:cs typeface="Arial"/>
                <a:sym typeface="Arial"/>
              </a:defRPr>
            </a:lvl1pPr>
            <a:lvl2pPr lvl="1" algn="l" rtl="0">
              <a:lnSpc>
                <a:spcPct val="100000"/>
              </a:lnSpc>
              <a:spcBef>
                <a:spcPts val="0"/>
              </a:spcBef>
              <a:spcAft>
                <a:spcPts val="0"/>
              </a:spcAft>
              <a:buSzPts val="1900"/>
              <a:buNone/>
              <a:defRPr sz="1425"/>
            </a:lvl2pPr>
            <a:lvl3pPr lvl="2" algn="l" rtl="0">
              <a:lnSpc>
                <a:spcPct val="100000"/>
              </a:lnSpc>
              <a:spcBef>
                <a:spcPts val="0"/>
              </a:spcBef>
              <a:spcAft>
                <a:spcPts val="0"/>
              </a:spcAft>
              <a:buSzPts val="1900"/>
              <a:buNone/>
              <a:defRPr sz="1425"/>
            </a:lvl3pPr>
            <a:lvl4pPr lvl="3" algn="l" rtl="0">
              <a:lnSpc>
                <a:spcPct val="100000"/>
              </a:lnSpc>
              <a:spcBef>
                <a:spcPts val="0"/>
              </a:spcBef>
              <a:spcAft>
                <a:spcPts val="0"/>
              </a:spcAft>
              <a:buSzPts val="1900"/>
              <a:buNone/>
              <a:defRPr sz="1425"/>
            </a:lvl4pPr>
            <a:lvl5pPr lvl="4" algn="l" rtl="0">
              <a:lnSpc>
                <a:spcPct val="100000"/>
              </a:lnSpc>
              <a:spcBef>
                <a:spcPts val="0"/>
              </a:spcBef>
              <a:spcAft>
                <a:spcPts val="0"/>
              </a:spcAft>
              <a:buSzPts val="1900"/>
              <a:buNone/>
              <a:defRPr sz="1425"/>
            </a:lvl5pPr>
            <a:lvl6pPr lvl="5" algn="l" rtl="0">
              <a:lnSpc>
                <a:spcPct val="100000"/>
              </a:lnSpc>
              <a:spcBef>
                <a:spcPts val="0"/>
              </a:spcBef>
              <a:spcAft>
                <a:spcPts val="0"/>
              </a:spcAft>
              <a:buSzPts val="1900"/>
              <a:buNone/>
              <a:defRPr sz="1425"/>
            </a:lvl6pPr>
            <a:lvl7pPr lvl="6" algn="l" rtl="0">
              <a:lnSpc>
                <a:spcPct val="100000"/>
              </a:lnSpc>
              <a:spcBef>
                <a:spcPts val="0"/>
              </a:spcBef>
              <a:spcAft>
                <a:spcPts val="0"/>
              </a:spcAft>
              <a:buSzPts val="1900"/>
              <a:buNone/>
              <a:defRPr sz="1425"/>
            </a:lvl7pPr>
            <a:lvl8pPr lvl="7" algn="l" rtl="0">
              <a:lnSpc>
                <a:spcPct val="100000"/>
              </a:lnSpc>
              <a:spcBef>
                <a:spcPts val="0"/>
              </a:spcBef>
              <a:spcAft>
                <a:spcPts val="0"/>
              </a:spcAft>
              <a:buSzPts val="1900"/>
              <a:buNone/>
              <a:defRPr sz="1425"/>
            </a:lvl8pPr>
            <a:lvl9pPr lvl="8" algn="l" rtl="0">
              <a:lnSpc>
                <a:spcPct val="100000"/>
              </a:lnSpc>
              <a:spcBef>
                <a:spcPts val="0"/>
              </a:spcBef>
              <a:spcAft>
                <a:spcPts val="0"/>
              </a:spcAft>
              <a:buSzPts val="1900"/>
              <a:buNone/>
              <a:defRPr sz="1425"/>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44"/>
        <p:cNvGrpSpPr/>
        <p:nvPr/>
      </p:nvGrpSpPr>
      <p:grpSpPr>
        <a:xfrm>
          <a:off x="0" y="0"/>
          <a:ext cx="0" cy="0"/>
          <a:chOff x="0" y="0"/>
          <a:chExt cx="0" cy="0"/>
        </a:xfrm>
      </p:grpSpPr>
      <p:pic>
        <p:nvPicPr>
          <p:cNvPr id="45" name="Google Shape;45;p49"/>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46" name="Google Shape;46;p49"/>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7" name="Google Shape;47;p49"/>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4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 name="Google Shape;49;p49"/>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0" name="Google Shape;50;p49"/>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1" name="Google Shape;51;p49"/>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52" name="Google Shape;52;p49"/>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3" name="Google Shape;53;p49"/>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_Titeldia">
  <p:cSld name="1_Titeldia">
    <p:spTree>
      <p:nvGrpSpPr>
        <p:cNvPr id="1" name="Shape 241"/>
        <p:cNvGrpSpPr/>
        <p:nvPr/>
      </p:nvGrpSpPr>
      <p:grpSpPr>
        <a:xfrm>
          <a:off x="0" y="0"/>
          <a:ext cx="0" cy="0"/>
          <a:chOff x="0" y="0"/>
          <a:chExt cx="0" cy="0"/>
        </a:xfrm>
      </p:grpSpPr>
      <p:grpSp>
        <p:nvGrpSpPr>
          <p:cNvPr id="242" name="Google Shape;242;p26"/>
          <p:cNvGrpSpPr/>
          <p:nvPr/>
        </p:nvGrpSpPr>
        <p:grpSpPr>
          <a:xfrm>
            <a:off x="287993" y="216000"/>
            <a:ext cx="8553386" cy="4699125"/>
            <a:chOff x="288000" y="288000"/>
            <a:chExt cx="8553600" cy="6265500"/>
          </a:xfrm>
        </p:grpSpPr>
        <p:sp>
          <p:nvSpPr>
            <p:cNvPr id="243" name="Google Shape;243;p26"/>
            <p:cNvSpPr/>
            <p:nvPr/>
          </p:nvSpPr>
          <p:spPr>
            <a:xfrm>
              <a:off x="288000" y="288000"/>
              <a:ext cx="6768000" cy="62655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
          <p:nvSpPr>
            <p:cNvPr id="244" name="Google Shape;244;p26"/>
            <p:cNvSpPr/>
            <p:nvPr/>
          </p:nvSpPr>
          <p:spPr>
            <a:xfrm>
              <a:off x="7056000" y="288000"/>
              <a:ext cx="1785600" cy="6264000"/>
            </a:xfrm>
            <a:prstGeom prst="rtTriangle">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grpSp>
      <p:sp>
        <p:nvSpPr>
          <p:cNvPr id="245" name="Google Shape;245;p26"/>
          <p:cNvSpPr txBox="1">
            <a:spLocks noGrp="1"/>
          </p:cNvSpPr>
          <p:nvPr>
            <p:ph type="ctrTitle"/>
          </p:nvPr>
        </p:nvSpPr>
        <p:spPr>
          <a:xfrm>
            <a:off x="576000" y="1890000"/>
            <a:ext cx="7070175" cy="1184625"/>
          </a:xfrm>
          <a:prstGeom prst="rect">
            <a:avLst/>
          </a:prstGeom>
          <a:noFill/>
          <a:ln>
            <a:noFill/>
          </a:ln>
        </p:spPr>
        <p:txBody>
          <a:bodyPr spcFirstLastPara="1" wrap="square" lIns="121900" tIns="121900" rIns="121900" bIns="121900" anchor="b" anchorCtr="0">
            <a:normAutofit/>
          </a:bodyPr>
          <a:lstStyle>
            <a:lvl1pPr marR="0" lvl="0" algn="l" rtl="0">
              <a:lnSpc>
                <a:spcPct val="100000"/>
              </a:lnSpc>
              <a:spcBef>
                <a:spcPts val="0"/>
              </a:spcBef>
              <a:spcAft>
                <a:spcPts val="0"/>
              </a:spcAft>
              <a:buClr>
                <a:schemeClr val="dk1"/>
              </a:buClr>
              <a:buSzPts val="7200"/>
              <a:buNone/>
              <a:defRPr sz="5400" i="0" u="none" strike="noStrike" cap="none">
                <a:solidFill>
                  <a:schemeClr val="dk1"/>
                </a:solidFill>
              </a:defRPr>
            </a:lvl1pPr>
            <a:lvl2pPr lvl="1" algn="l" rtl="0">
              <a:lnSpc>
                <a:spcPct val="100000"/>
              </a:lnSpc>
              <a:spcBef>
                <a:spcPts val="0"/>
              </a:spcBef>
              <a:spcAft>
                <a:spcPts val="0"/>
              </a:spcAft>
              <a:buSzPts val="1900"/>
              <a:buNone/>
              <a:defRPr sz="1800"/>
            </a:lvl2pPr>
            <a:lvl3pPr lvl="2" algn="l" rtl="0">
              <a:lnSpc>
                <a:spcPct val="100000"/>
              </a:lnSpc>
              <a:spcBef>
                <a:spcPts val="0"/>
              </a:spcBef>
              <a:spcAft>
                <a:spcPts val="0"/>
              </a:spcAft>
              <a:buSzPts val="1900"/>
              <a:buNone/>
              <a:defRPr sz="1800"/>
            </a:lvl3pPr>
            <a:lvl4pPr lvl="3" algn="l" rtl="0">
              <a:lnSpc>
                <a:spcPct val="100000"/>
              </a:lnSpc>
              <a:spcBef>
                <a:spcPts val="0"/>
              </a:spcBef>
              <a:spcAft>
                <a:spcPts val="0"/>
              </a:spcAft>
              <a:buSzPts val="1900"/>
              <a:buNone/>
              <a:defRPr sz="1800"/>
            </a:lvl4pPr>
            <a:lvl5pPr lvl="4" algn="l" rtl="0">
              <a:lnSpc>
                <a:spcPct val="100000"/>
              </a:lnSpc>
              <a:spcBef>
                <a:spcPts val="0"/>
              </a:spcBef>
              <a:spcAft>
                <a:spcPts val="0"/>
              </a:spcAft>
              <a:buSzPts val="1900"/>
              <a:buNone/>
              <a:defRPr sz="1800"/>
            </a:lvl5pPr>
            <a:lvl6pPr lvl="5" algn="l" rtl="0">
              <a:lnSpc>
                <a:spcPct val="100000"/>
              </a:lnSpc>
              <a:spcBef>
                <a:spcPts val="0"/>
              </a:spcBef>
              <a:spcAft>
                <a:spcPts val="0"/>
              </a:spcAft>
              <a:buSzPts val="1900"/>
              <a:buNone/>
              <a:defRPr sz="1800"/>
            </a:lvl6pPr>
            <a:lvl7pPr lvl="6" algn="l" rtl="0">
              <a:lnSpc>
                <a:spcPct val="100000"/>
              </a:lnSpc>
              <a:spcBef>
                <a:spcPts val="0"/>
              </a:spcBef>
              <a:spcAft>
                <a:spcPts val="0"/>
              </a:spcAft>
              <a:buSzPts val="1900"/>
              <a:buNone/>
              <a:defRPr sz="1800"/>
            </a:lvl7pPr>
            <a:lvl8pPr lvl="7" algn="l" rtl="0">
              <a:lnSpc>
                <a:spcPct val="100000"/>
              </a:lnSpc>
              <a:spcBef>
                <a:spcPts val="0"/>
              </a:spcBef>
              <a:spcAft>
                <a:spcPts val="0"/>
              </a:spcAft>
              <a:buSzPts val="1900"/>
              <a:buNone/>
              <a:defRPr sz="1800"/>
            </a:lvl8pPr>
            <a:lvl9pPr lvl="8" algn="l" rtl="0">
              <a:lnSpc>
                <a:spcPct val="100000"/>
              </a:lnSpc>
              <a:spcBef>
                <a:spcPts val="0"/>
              </a:spcBef>
              <a:spcAft>
                <a:spcPts val="0"/>
              </a:spcAft>
              <a:buSzPts val="1900"/>
              <a:buNone/>
              <a:defRPr sz="1800"/>
            </a:lvl9pPr>
          </a:lstStyle>
          <a:p>
            <a:endParaRPr/>
          </a:p>
        </p:txBody>
      </p:sp>
      <p:sp>
        <p:nvSpPr>
          <p:cNvPr id="246" name="Google Shape;246;p26"/>
          <p:cNvSpPr txBox="1">
            <a:spLocks noGrp="1"/>
          </p:cNvSpPr>
          <p:nvPr>
            <p:ph type="subTitle" idx="1"/>
          </p:nvPr>
        </p:nvSpPr>
        <p:spPr>
          <a:xfrm>
            <a:off x="588600" y="3131025"/>
            <a:ext cx="7070175" cy="790200"/>
          </a:xfrm>
          <a:prstGeom prst="rect">
            <a:avLst/>
          </a:prstGeom>
          <a:noFill/>
          <a:ln>
            <a:noFill/>
          </a:ln>
        </p:spPr>
        <p:txBody>
          <a:bodyPr spcFirstLastPara="1" wrap="square" lIns="121900" tIns="121900" rIns="121900" bIns="121900" anchor="t" anchorCtr="0">
            <a:normAutofit/>
          </a:bodyPr>
          <a:lstStyle>
            <a:lvl1pPr marR="0" lvl="0" algn="l" rtl="0">
              <a:lnSpc>
                <a:spcPct val="111392"/>
              </a:lnSpc>
              <a:spcBef>
                <a:spcPts val="300"/>
              </a:spcBef>
              <a:spcAft>
                <a:spcPts val="0"/>
              </a:spcAft>
              <a:buClr>
                <a:schemeClr val="dk1"/>
              </a:buClr>
              <a:buSzPts val="1900"/>
              <a:buNone/>
              <a:defRPr sz="1575" i="0" u="none" strike="noStrike" cap="none">
                <a:solidFill>
                  <a:schemeClr val="dk1"/>
                </a:solidFill>
              </a:defRPr>
            </a:lvl1pPr>
            <a:lvl2pPr marR="0" lvl="1" algn="ctr" rtl="0">
              <a:lnSpc>
                <a:spcPct val="90000"/>
              </a:lnSpc>
              <a:spcBef>
                <a:spcPts val="300"/>
              </a:spcBef>
              <a:spcAft>
                <a:spcPts val="0"/>
              </a:spcAft>
              <a:buClr>
                <a:srgbClr val="7F7F7F"/>
              </a:buClr>
              <a:buSzPts val="1900"/>
              <a:buNone/>
              <a:defRPr sz="2025" i="0" u="none" strike="noStrike" cap="none">
                <a:solidFill>
                  <a:srgbClr val="7F7F7F"/>
                </a:solidFill>
              </a:defRPr>
            </a:lvl2pPr>
            <a:lvl3pPr marR="0" lvl="2" algn="ctr" rtl="0">
              <a:lnSpc>
                <a:spcPct val="90000"/>
              </a:lnSpc>
              <a:spcBef>
                <a:spcPts val="300"/>
              </a:spcBef>
              <a:spcAft>
                <a:spcPts val="0"/>
              </a:spcAft>
              <a:buClr>
                <a:schemeClr val="dk1"/>
              </a:buClr>
              <a:buSzPts val="220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600"/>
              <a:buNone/>
              <a:defRPr sz="1575" i="0" u="none" strike="noStrike" cap="none">
                <a:solidFill>
                  <a:schemeClr val="dk1"/>
                </a:solidFill>
              </a:defRPr>
            </a:lvl4pPr>
            <a:lvl5pPr marR="0" lvl="4" algn="ctr" rtl="0">
              <a:lnSpc>
                <a:spcPct val="90000"/>
              </a:lnSpc>
              <a:spcBef>
                <a:spcPts val="300"/>
              </a:spcBef>
              <a:spcAft>
                <a:spcPts val="0"/>
              </a:spcAft>
              <a:buClr>
                <a:schemeClr val="dk1"/>
              </a:buClr>
              <a:buSzPts val="1900"/>
              <a:buNone/>
              <a:defRPr sz="1575" i="0" u="none" strike="noStrike" cap="none">
                <a:solidFill>
                  <a:schemeClr val="dk1"/>
                </a:solidFill>
              </a:defRPr>
            </a:lvl5pPr>
            <a:lvl6pPr marR="0" lvl="5" algn="ctr" rtl="0">
              <a:lnSpc>
                <a:spcPct val="90000"/>
              </a:lnSpc>
              <a:spcBef>
                <a:spcPts val="525"/>
              </a:spcBef>
              <a:spcAft>
                <a:spcPts val="0"/>
              </a:spcAft>
              <a:buClr>
                <a:schemeClr val="dk1"/>
              </a:buClr>
              <a:buSzPts val="2100"/>
              <a:buNone/>
              <a:defRPr sz="1575" i="0" u="none" strike="noStrike" cap="none">
                <a:solidFill>
                  <a:schemeClr val="dk1"/>
                </a:solidFill>
              </a:defRPr>
            </a:lvl6pPr>
            <a:lvl7pPr marR="0" lvl="6" algn="ctr" rtl="0">
              <a:lnSpc>
                <a:spcPct val="90000"/>
              </a:lnSpc>
              <a:spcBef>
                <a:spcPts val="525"/>
              </a:spcBef>
              <a:spcAft>
                <a:spcPts val="0"/>
              </a:spcAft>
              <a:buClr>
                <a:schemeClr val="dk1"/>
              </a:buClr>
              <a:buSzPts val="2100"/>
              <a:buNone/>
              <a:defRPr sz="1575" i="0" u="none" strike="noStrike" cap="none">
                <a:solidFill>
                  <a:schemeClr val="dk1"/>
                </a:solidFill>
              </a:defRPr>
            </a:lvl7pPr>
            <a:lvl8pPr marR="0" lvl="7" algn="ctr" rtl="0">
              <a:lnSpc>
                <a:spcPct val="90000"/>
              </a:lnSpc>
              <a:spcBef>
                <a:spcPts val="525"/>
              </a:spcBef>
              <a:spcAft>
                <a:spcPts val="0"/>
              </a:spcAft>
              <a:buClr>
                <a:schemeClr val="dk1"/>
              </a:buClr>
              <a:buSzPts val="2100"/>
              <a:buNone/>
              <a:defRPr sz="1575" i="0" u="none" strike="noStrike" cap="none">
                <a:solidFill>
                  <a:schemeClr val="dk1"/>
                </a:solidFill>
              </a:defRPr>
            </a:lvl8pPr>
            <a:lvl9pPr marR="0" lvl="8" algn="ctr" rtl="0">
              <a:lnSpc>
                <a:spcPct val="90000"/>
              </a:lnSpc>
              <a:spcBef>
                <a:spcPts val="525"/>
              </a:spcBef>
              <a:spcAft>
                <a:spcPts val="0"/>
              </a:spcAft>
              <a:buClr>
                <a:schemeClr val="dk1"/>
              </a:buClr>
              <a:buSzPts val="2100"/>
              <a:buNone/>
              <a:defRPr sz="1575" i="0" u="none" strike="noStrike" cap="none">
                <a:solidFill>
                  <a:schemeClr val="dk1"/>
                </a:solidFill>
              </a:defRPr>
            </a:lvl9pPr>
          </a:lstStyle>
          <a:p>
            <a:endParaRPr/>
          </a:p>
        </p:txBody>
      </p:sp>
      <p:sp>
        <p:nvSpPr>
          <p:cNvPr id="247" name="Google Shape;247;p26"/>
          <p:cNvSpPr txBox="1">
            <a:spLocks noGrp="1"/>
          </p:cNvSpPr>
          <p:nvPr>
            <p:ph type="body" idx="2"/>
          </p:nvPr>
        </p:nvSpPr>
        <p:spPr>
          <a:xfrm>
            <a:off x="504001" y="3786629"/>
            <a:ext cx="4773375" cy="264600"/>
          </a:xfrm>
          <a:prstGeom prst="rect">
            <a:avLst/>
          </a:prstGeom>
          <a:noFill/>
          <a:ln>
            <a:noFill/>
          </a:ln>
        </p:spPr>
        <p:txBody>
          <a:bodyPr spcFirstLastPara="1" wrap="square" lIns="121900" tIns="121900" rIns="121900" bIns="121900" anchor="t" anchorCtr="0">
            <a:normAutofit/>
          </a:bodyPr>
          <a:lstStyle>
            <a:lvl1pPr marL="342900" marR="0" lvl="0" indent="-171450" algn="l" rtl="0">
              <a:lnSpc>
                <a:spcPct val="90000"/>
              </a:lnSpc>
              <a:spcBef>
                <a:spcPts val="300"/>
              </a:spcBef>
              <a:spcAft>
                <a:spcPts val="0"/>
              </a:spcAft>
              <a:buClr>
                <a:schemeClr val="dk1"/>
              </a:buClr>
              <a:buSzPts val="2000"/>
              <a:buNone/>
              <a:defRPr sz="1725" i="0" u="none" strike="noStrike" cap="none">
                <a:solidFill>
                  <a:schemeClr val="dk1"/>
                </a:solidFill>
              </a:defRPr>
            </a:lvl1pPr>
            <a:lvl2pPr marL="685800" marR="0" lvl="1" indent="-271463" algn="l" rtl="0">
              <a:lnSpc>
                <a:spcPct val="90000"/>
              </a:lnSpc>
              <a:spcBef>
                <a:spcPts val="300"/>
              </a:spcBef>
              <a:spcAft>
                <a:spcPts val="0"/>
              </a:spcAft>
              <a:buClr>
                <a:srgbClr val="7F7F7F"/>
              </a:buClr>
              <a:buSzPts val="2100"/>
              <a:buChar char="•"/>
              <a:defRPr sz="2175" i="0" u="none" strike="noStrike" cap="none">
                <a:solidFill>
                  <a:srgbClr val="7F7F7F"/>
                </a:solidFill>
              </a:defRPr>
            </a:lvl2pPr>
            <a:lvl3pPr marL="1028700" marR="0" lvl="2" indent="-285750" algn="l" rtl="0">
              <a:lnSpc>
                <a:spcPct val="90000"/>
              </a:lnSpc>
              <a:spcBef>
                <a:spcPts val="300"/>
              </a:spcBef>
              <a:spcAft>
                <a:spcPts val="0"/>
              </a:spcAft>
              <a:buClr>
                <a:schemeClr val="dk1"/>
              </a:buClr>
              <a:buSzPts val="2400"/>
              <a:buChar char="•"/>
              <a:defRPr sz="2025" i="0" u="none" strike="noStrike" cap="none">
                <a:solidFill>
                  <a:schemeClr val="dk1"/>
                </a:solidFill>
              </a:defRPr>
            </a:lvl3pPr>
            <a:lvl4pPr marL="1371600" marR="0" lvl="3" indent="-266700" algn="l" rtl="0">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rtl="0">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rtl="0">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rtl="0">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rtl="0">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rtl="0">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248" name="Google Shape;248;p26"/>
          <p:cNvPicPr preferRelativeResize="0"/>
          <p:nvPr/>
        </p:nvPicPr>
        <p:blipFill rotWithShape="1">
          <a:blip r:embed="rId2">
            <a:alphaModFix/>
          </a:blip>
          <a:srcRect/>
          <a:stretch/>
        </p:blipFill>
        <p:spPr>
          <a:xfrm>
            <a:off x="576000" y="432000"/>
            <a:ext cx="1851225" cy="5400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9"/>
        <p:cNvGrpSpPr/>
        <p:nvPr/>
      </p:nvGrpSpPr>
      <p:grpSpPr>
        <a:xfrm>
          <a:off x="0" y="0"/>
          <a:ext cx="0" cy="0"/>
          <a:chOff x="0" y="0"/>
          <a:chExt cx="0" cy="0"/>
        </a:xfrm>
      </p:grpSpPr>
      <p:sp>
        <p:nvSpPr>
          <p:cNvPr id="250" name="Google Shape;250;p27"/>
          <p:cNvSpPr txBox="1">
            <a:spLocks noGrp="1"/>
          </p:cNvSpPr>
          <p:nvPr>
            <p:ph type="sldNum" idx="12"/>
          </p:nvPr>
        </p:nvSpPr>
        <p:spPr>
          <a:xfrm>
            <a:off x="6876014" y="4752000"/>
            <a:ext cx="2141775" cy="273825"/>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pPr marL="0" lvl="0" indent="0" algn="r" rtl="0">
                <a:spcBef>
                  <a:spcPts val="0"/>
                </a:spcBef>
                <a:spcAft>
                  <a:spcPts val="0"/>
                </a:spcAft>
                <a:buNone/>
              </a:pPr>
              <a:t>‹#›</a:t>
            </a:fld>
            <a:endParaRPr/>
          </a:p>
        </p:txBody>
      </p:sp>
      <p:sp>
        <p:nvSpPr>
          <p:cNvPr id="251" name="Google Shape;251;p27"/>
          <p:cNvSpPr txBox="1">
            <a:spLocks noGrp="1"/>
          </p:cNvSpPr>
          <p:nvPr>
            <p:ph type="title"/>
          </p:nvPr>
        </p:nvSpPr>
        <p:spPr>
          <a:xfrm>
            <a:off x="457800" y="262200"/>
            <a:ext cx="7416000" cy="837000"/>
          </a:xfrm>
          <a:prstGeom prst="rect">
            <a:avLst/>
          </a:prstGeom>
          <a:noFill/>
          <a:ln>
            <a:noFill/>
          </a:ln>
        </p:spPr>
        <p:txBody>
          <a:bodyPr spcFirstLastPara="1" wrap="square" lIns="121900" tIns="121900" rIns="121900" bIns="121900" anchor="t" anchorCtr="0">
            <a:normAutofit/>
          </a:bodyPr>
          <a:lstStyle>
            <a:lvl1pPr marR="0" lvl="0" algn="l" rtl="0">
              <a:lnSpc>
                <a:spcPct val="102702"/>
              </a:lnSpc>
              <a:spcBef>
                <a:spcPts val="0"/>
              </a:spcBef>
              <a:spcAft>
                <a:spcPts val="0"/>
              </a:spcAft>
              <a:buClr>
                <a:schemeClr val="dk1"/>
              </a:buClr>
              <a:buSzPts val="4900"/>
              <a:buNone/>
              <a:defRPr sz="3675" i="0" u="none" strike="noStrike" cap="none">
                <a:solidFill>
                  <a:schemeClr val="dk1"/>
                </a:solidFill>
              </a:defRPr>
            </a:lvl1pPr>
            <a:lvl2pPr lvl="1" algn="l" rtl="0">
              <a:lnSpc>
                <a:spcPct val="100000"/>
              </a:lnSpc>
              <a:spcBef>
                <a:spcPts val="0"/>
              </a:spcBef>
              <a:spcAft>
                <a:spcPts val="0"/>
              </a:spcAft>
              <a:buSzPts val="1900"/>
              <a:buNone/>
              <a:defRPr sz="1800"/>
            </a:lvl2pPr>
            <a:lvl3pPr lvl="2" algn="l" rtl="0">
              <a:lnSpc>
                <a:spcPct val="100000"/>
              </a:lnSpc>
              <a:spcBef>
                <a:spcPts val="0"/>
              </a:spcBef>
              <a:spcAft>
                <a:spcPts val="0"/>
              </a:spcAft>
              <a:buSzPts val="1900"/>
              <a:buNone/>
              <a:defRPr sz="1800"/>
            </a:lvl3pPr>
            <a:lvl4pPr lvl="3" algn="l" rtl="0">
              <a:lnSpc>
                <a:spcPct val="100000"/>
              </a:lnSpc>
              <a:spcBef>
                <a:spcPts val="0"/>
              </a:spcBef>
              <a:spcAft>
                <a:spcPts val="0"/>
              </a:spcAft>
              <a:buSzPts val="1900"/>
              <a:buNone/>
              <a:defRPr sz="1800"/>
            </a:lvl4pPr>
            <a:lvl5pPr lvl="4" algn="l" rtl="0">
              <a:lnSpc>
                <a:spcPct val="100000"/>
              </a:lnSpc>
              <a:spcBef>
                <a:spcPts val="0"/>
              </a:spcBef>
              <a:spcAft>
                <a:spcPts val="0"/>
              </a:spcAft>
              <a:buSzPts val="1900"/>
              <a:buNone/>
              <a:defRPr sz="1800"/>
            </a:lvl5pPr>
            <a:lvl6pPr lvl="5" algn="l" rtl="0">
              <a:lnSpc>
                <a:spcPct val="100000"/>
              </a:lnSpc>
              <a:spcBef>
                <a:spcPts val="0"/>
              </a:spcBef>
              <a:spcAft>
                <a:spcPts val="0"/>
              </a:spcAft>
              <a:buSzPts val="1900"/>
              <a:buNone/>
              <a:defRPr sz="1800"/>
            </a:lvl6pPr>
            <a:lvl7pPr lvl="6" algn="l" rtl="0">
              <a:lnSpc>
                <a:spcPct val="100000"/>
              </a:lnSpc>
              <a:spcBef>
                <a:spcPts val="0"/>
              </a:spcBef>
              <a:spcAft>
                <a:spcPts val="0"/>
              </a:spcAft>
              <a:buSzPts val="1900"/>
              <a:buNone/>
              <a:defRPr sz="1800"/>
            </a:lvl7pPr>
            <a:lvl8pPr lvl="7" algn="l" rtl="0">
              <a:lnSpc>
                <a:spcPct val="100000"/>
              </a:lnSpc>
              <a:spcBef>
                <a:spcPts val="0"/>
              </a:spcBef>
              <a:spcAft>
                <a:spcPts val="0"/>
              </a:spcAft>
              <a:buSzPts val="1900"/>
              <a:buNone/>
              <a:defRPr sz="1800"/>
            </a:lvl8pPr>
            <a:lvl9pPr lvl="8" algn="l" rtl="0">
              <a:lnSpc>
                <a:spcPct val="100000"/>
              </a:lnSpc>
              <a:spcBef>
                <a:spcPts val="0"/>
              </a:spcBef>
              <a:spcAft>
                <a:spcPts val="0"/>
              </a:spcAft>
              <a:buSzPts val="1900"/>
              <a:buNone/>
              <a:defRPr sz="1800"/>
            </a:lvl9pPr>
          </a:lstStyle>
          <a:p>
            <a:endParaRPr/>
          </a:p>
        </p:txBody>
      </p:sp>
      <p:sp>
        <p:nvSpPr>
          <p:cNvPr id="252" name="Google Shape;252;p27"/>
          <p:cNvSpPr txBox="1">
            <a:spLocks noGrp="1"/>
          </p:cNvSpPr>
          <p:nvPr>
            <p:ph type="body" idx="1"/>
          </p:nvPr>
        </p:nvSpPr>
        <p:spPr>
          <a:xfrm>
            <a:off x="540000" y="1436400"/>
            <a:ext cx="8064000" cy="2754000"/>
          </a:xfrm>
          <a:prstGeom prst="rect">
            <a:avLst/>
          </a:prstGeom>
          <a:noFill/>
          <a:ln>
            <a:noFill/>
          </a:ln>
        </p:spPr>
        <p:txBody>
          <a:bodyPr spcFirstLastPara="1" wrap="square" lIns="121900" tIns="121900" rIns="121900" bIns="121900" anchor="t" anchorCtr="0">
            <a:normAutofit/>
          </a:bodyPr>
          <a:lstStyle>
            <a:lvl1pPr marL="342900" marR="0" lvl="0" indent="-295275" algn="l" rtl="0">
              <a:lnSpc>
                <a:spcPct val="90000"/>
              </a:lnSpc>
              <a:spcBef>
                <a:spcPts val="300"/>
              </a:spcBef>
              <a:spcAft>
                <a:spcPts val="0"/>
              </a:spcAft>
              <a:buClr>
                <a:schemeClr val="dk1"/>
              </a:buClr>
              <a:buSzPts val="2600"/>
              <a:buChar char="•"/>
              <a:defRPr sz="2175" i="0" u="none" strike="noStrike" cap="none">
                <a:solidFill>
                  <a:schemeClr val="dk1"/>
                </a:solidFill>
              </a:defRPr>
            </a:lvl1pPr>
            <a:lvl2pPr marL="685800" marR="0" lvl="1" indent="-276225" algn="l" rtl="0">
              <a:lnSpc>
                <a:spcPct val="90000"/>
              </a:lnSpc>
              <a:spcBef>
                <a:spcPts val="300"/>
              </a:spcBef>
              <a:spcAft>
                <a:spcPts val="0"/>
              </a:spcAft>
              <a:buClr>
                <a:srgbClr val="7F7F7F"/>
              </a:buClr>
              <a:buSzPts val="2200"/>
              <a:buChar char="•"/>
              <a:defRPr sz="2175" i="0" u="none" strike="noStrike" cap="none">
                <a:solidFill>
                  <a:srgbClr val="7F7F7F"/>
                </a:solidFill>
              </a:defRPr>
            </a:lvl2pPr>
            <a:lvl3pPr marL="1028700" marR="0" lvl="2" indent="-280988" algn="l" rtl="0">
              <a:lnSpc>
                <a:spcPct val="90000"/>
              </a:lnSpc>
              <a:spcBef>
                <a:spcPts val="300"/>
              </a:spcBef>
              <a:spcAft>
                <a:spcPts val="0"/>
              </a:spcAft>
              <a:buClr>
                <a:schemeClr val="dk1"/>
              </a:buClr>
              <a:buSzPts val="2300"/>
              <a:buChar char="•"/>
              <a:defRPr sz="2025" i="0" u="none" strike="noStrike" cap="none">
                <a:solidFill>
                  <a:schemeClr val="dk1"/>
                </a:solidFill>
              </a:defRPr>
            </a:lvl3pPr>
            <a:lvl4pPr marL="1371600" marR="0" lvl="3" indent="-266700" algn="l" rtl="0">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rtl="0">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rtl="0">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rtl="0">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rtl="0">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rtl="0">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253" name="Google Shape;253;p27"/>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254" name="Google Shape;254;p2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55"/>
        <p:cNvGrpSpPr/>
        <p:nvPr/>
      </p:nvGrpSpPr>
      <p:grpSpPr>
        <a:xfrm>
          <a:off x="0" y="0"/>
          <a:ext cx="0" cy="0"/>
          <a:chOff x="0" y="0"/>
          <a:chExt cx="0" cy="0"/>
        </a:xfrm>
      </p:grpSpPr>
      <p:sp>
        <p:nvSpPr>
          <p:cNvPr id="256" name="Google Shape;256;p28"/>
          <p:cNvSpPr txBox="1">
            <a:spLocks noGrp="1"/>
          </p:cNvSpPr>
          <p:nvPr>
            <p:ph type="body" idx="1"/>
          </p:nvPr>
        </p:nvSpPr>
        <p:spPr>
          <a:xfrm>
            <a:off x="457800" y="1132305"/>
            <a:ext cx="7416000" cy="2754000"/>
          </a:xfrm>
          <a:prstGeom prst="rect">
            <a:avLst/>
          </a:prstGeom>
          <a:noFill/>
          <a:ln>
            <a:noFill/>
          </a:ln>
        </p:spPr>
        <p:txBody>
          <a:bodyPr spcFirstLastPara="1" wrap="square" lIns="121900" tIns="121900" rIns="121900" bIns="121900" anchor="t" anchorCtr="0">
            <a:normAutofit/>
          </a:bodyPr>
          <a:lstStyle>
            <a:lvl1pPr marL="342900" marR="0" lvl="0" indent="-309563" algn="l" rtl="0">
              <a:lnSpc>
                <a:spcPct val="100000"/>
              </a:lnSpc>
              <a:spcBef>
                <a:spcPts val="525"/>
              </a:spcBef>
              <a:spcAft>
                <a:spcPts val="0"/>
              </a:spcAft>
              <a:buClr>
                <a:schemeClr val="dk1"/>
              </a:buClr>
              <a:buSzPts val="2900"/>
              <a:buFont typeface="Arial"/>
              <a:buChar char="&gt;"/>
              <a:defRPr>
                <a:latin typeface="Arial"/>
                <a:ea typeface="Arial"/>
                <a:cs typeface="Arial"/>
                <a:sym typeface="Arial"/>
              </a:defRPr>
            </a:lvl1pPr>
            <a:lvl2pPr marL="685800" marR="0" lvl="1" indent="-309563" algn="l" rtl="0">
              <a:lnSpc>
                <a:spcPct val="100000"/>
              </a:lnSpc>
              <a:spcBef>
                <a:spcPts val="525"/>
              </a:spcBef>
              <a:spcAft>
                <a:spcPts val="0"/>
              </a:spcAft>
              <a:buClr>
                <a:srgbClr val="7F7F7F"/>
              </a:buClr>
              <a:buSzPts val="2900"/>
              <a:buFont typeface="Noto Sans Symbols"/>
              <a:buChar char="▪"/>
              <a:defRPr>
                <a:latin typeface="Arial"/>
                <a:ea typeface="Arial"/>
                <a:cs typeface="Arial"/>
                <a:sym typeface="Arial"/>
              </a:defRPr>
            </a:lvl2pPr>
            <a:lvl3pPr marL="1028700" marR="0" lvl="2" indent="-300038" algn="l" rtl="0">
              <a:lnSpc>
                <a:spcPct val="100000"/>
              </a:lnSpc>
              <a:spcBef>
                <a:spcPts val="525"/>
              </a:spcBef>
              <a:spcAft>
                <a:spcPts val="0"/>
              </a:spcAft>
              <a:buClr>
                <a:schemeClr val="dk1"/>
              </a:buClr>
              <a:buSzPts val="2700"/>
              <a:buFont typeface="Arial"/>
              <a:buChar char="&gt;"/>
              <a:defRPr>
                <a:latin typeface="Arial"/>
                <a:ea typeface="Arial"/>
                <a:cs typeface="Arial"/>
                <a:sym typeface="Arial"/>
              </a:defRPr>
            </a:lvl3pPr>
            <a:lvl4pPr marL="1371600" marR="0" lvl="3" indent="-300038" algn="l" rtl="0">
              <a:lnSpc>
                <a:spcPct val="100000"/>
              </a:lnSpc>
              <a:spcBef>
                <a:spcPts val="525"/>
              </a:spcBef>
              <a:spcAft>
                <a:spcPts val="0"/>
              </a:spcAft>
              <a:buClr>
                <a:schemeClr val="dk1"/>
              </a:buClr>
              <a:buSzPts val="2700"/>
              <a:buFont typeface="Noto Sans Symbols"/>
              <a:buChar char="▪"/>
              <a:defRPr>
                <a:latin typeface="Arial"/>
                <a:ea typeface="Arial"/>
                <a:cs typeface="Arial"/>
                <a:sym typeface="Arial"/>
              </a:defRPr>
            </a:lvl4pPr>
            <a:lvl5pPr marL="1714500" marR="0" lvl="4" indent="-300038" algn="l" rtl="0">
              <a:lnSpc>
                <a:spcPct val="100000"/>
              </a:lnSpc>
              <a:spcBef>
                <a:spcPts val="525"/>
              </a:spcBef>
              <a:spcAft>
                <a:spcPts val="0"/>
              </a:spcAft>
              <a:buClr>
                <a:schemeClr val="dk1"/>
              </a:buClr>
              <a:buSzPts val="2700"/>
              <a:buFont typeface="Arial"/>
              <a:buChar char="&gt;"/>
              <a:defRPr>
                <a:latin typeface="Arial"/>
                <a:ea typeface="Arial"/>
                <a:cs typeface="Arial"/>
                <a:sym typeface="Arial"/>
              </a:defRPr>
            </a:lvl5pPr>
            <a:lvl6pPr marL="2057400" lvl="5" indent="-285750" algn="l" rtl="0">
              <a:lnSpc>
                <a:spcPct val="90000"/>
              </a:lnSpc>
              <a:spcBef>
                <a:spcPts val="525"/>
              </a:spcBef>
              <a:spcAft>
                <a:spcPts val="0"/>
              </a:spcAft>
              <a:buSzPts val="2400"/>
              <a:buChar char="•"/>
              <a:defRPr/>
            </a:lvl6pPr>
            <a:lvl7pPr marL="2400300" lvl="6" indent="-285750" algn="l" rtl="0">
              <a:lnSpc>
                <a:spcPct val="90000"/>
              </a:lnSpc>
              <a:spcBef>
                <a:spcPts val="525"/>
              </a:spcBef>
              <a:spcAft>
                <a:spcPts val="0"/>
              </a:spcAft>
              <a:buSzPts val="2400"/>
              <a:buChar char="•"/>
              <a:defRPr/>
            </a:lvl7pPr>
            <a:lvl8pPr marL="2743200" lvl="7" indent="-285750" algn="l" rtl="0">
              <a:lnSpc>
                <a:spcPct val="90000"/>
              </a:lnSpc>
              <a:spcBef>
                <a:spcPts val="525"/>
              </a:spcBef>
              <a:spcAft>
                <a:spcPts val="0"/>
              </a:spcAft>
              <a:buSzPts val="2400"/>
              <a:buChar char="•"/>
              <a:defRPr/>
            </a:lvl8pPr>
            <a:lvl9pPr marL="3086100" lvl="8" indent="-285750" algn="l" rtl="0">
              <a:lnSpc>
                <a:spcPct val="90000"/>
              </a:lnSpc>
              <a:spcBef>
                <a:spcPts val="525"/>
              </a:spcBef>
              <a:spcAft>
                <a:spcPts val="0"/>
              </a:spcAft>
              <a:buSzPts val="2400"/>
              <a:buChar char="•"/>
              <a:defRPr/>
            </a:lvl9pPr>
          </a:lstStyle>
          <a:p>
            <a:endParaRPr/>
          </a:p>
        </p:txBody>
      </p:sp>
      <p:sp>
        <p:nvSpPr>
          <p:cNvPr id="257" name="Google Shape;257;p28"/>
          <p:cNvSpPr txBox="1">
            <a:spLocks noGrp="1"/>
          </p:cNvSpPr>
          <p:nvPr>
            <p:ph type="title"/>
          </p:nvPr>
        </p:nvSpPr>
        <p:spPr>
          <a:xfrm>
            <a:off x="628651" y="273845"/>
            <a:ext cx="7886700" cy="738225"/>
          </a:xfrm>
          <a:prstGeom prst="rect">
            <a:avLst/>
          </a:prstGeom>
          <a:noFill/>
          <a:ln>
            <a:noFill/>
          </a:ln>
        </p:spPr>
        <p:txBody>
          <a:bodyPr spcFirstLastPara="1" wrap="square" lIns="121900" tIns="60925" rIns="121900" bIns="60925" anchor="t" anchorCtr="0">
            <a:normAutofit/>
          </a:bodyPr>
          <a:lstStyle>
            <a:lvl1pPr lvl="0" algn="l" rtl="0">
              <a:lnSpc>
                <a:spcPct val="102702"/>
              </a:lnSpc>
              <a:spcBef>
                <a:spcPts val="0"/>
              </a:spcBef>
              <a:spcAft>
                <a:spcPts val="0"/>
              </a:spcAft>
              <a:buSzPts val="4900"/>
              <a:buNone/>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58" name="Google Shape;258;p28"/>
          <p:cNvSpPr txBox="1">
            <a:spLocks noGrp="1"/>
          </p:cNvSpPr>
          <p:nvPr>
            <p:ph type="ftr" idx="11"/>
          </p:nvPr>
        </p:nvSpPr>
        <p:spPr>
          <a:xfrm>
            <a:off x="443678" y="4953894"/>
            <a:ext cx="5616000" cy="132525"/>
          </a:xfrm>
          <a:prstGeom prst="rect">
            <a:avLst/>
          </a:prstGeom>
          <a:noFill/>
          <a:ln>
            <a:noFill/>
          </a:ln>
        </p:spPr>
        <p:txBody>
          <a:bodyPr spcFirstLastPara="1" wrap="square" lIns="121900" tIns="60925" rIns="121900" bIns="60925" anchor="ctr" anchorCtr="0">
            <a:noAutofit/>
          </a:bodyPr>
          <a:lstStyle>
            <a:lvl1pPr lvl="0" algn="l" rtl="0">
              <a:lnSpc>
                <a:spcPct val="100000"/>
              </a:lnSpc>
              <a:spcBef>
                <a:spcPts val="0"/>
              </a:spcBef>
              <a:spcAft>
                <a:spcPts val="0"/>
              </a:spcAft>
              <a:buSzPts val="1900"/>
              <a:buNone/>
              <a:defRPr sz="825" b="0">
                <a:solidFill>
                  <a:schemeClr val="lt2"/>
                </a:solidFill>
                <a:latin typeface="Arial"/>
                <a:ea typeface="Arial"/>
                <a:cs typeface="Arial"/>
                <a:sym typeface="Arial"/>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59" name="Google Shape;259;p28"/>
          <p:cNvSpPr txBox="1">
            <a:spLocks noGrp="1"/>
          </p:cNvSpPr>
          <p:nvPr>
            <p:ph type="sldNum" idx="12"/>
          </p:nvPr>
        </p:nvSpPr>
        <p:spPr>
          <a:xfrm>
            <a:off x="8020803" y="4909511"/>
            <a:ext cx="682425" cy="215325"/>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60" name="Google Shape;260;p28"/>
          <p:cNvSpPr txBox="1">
            <a:spLocks noGrp="1"/>
          </p:cNvSpPr>
          <p:nvPr>
            <p:ph type="dt" idx="10"/>
          </p:nvPr>
        </p:nvSpPr>
        <p:spPr>
          <a:xfrm>
            <a:off x="6059679" y="4952333"/>
            <a:ext cx="2643525" cy="131175"/>
          </a:xfrm>
          <a:prstGeom prst="rect">
            <a:avLst/>
          </a:prstGeom>
          <a:noFill/>
          <a:ln>
            <a:noFill/>
          </a:ln>
        </p:spPr>
        <p:txBody>
          <a:bodyPr spcFirstLastPara="1" wrap="square" lIns="121900" tIns="60925" rIns="121900" bIns="60925" anchor="ctr" anchorCtr="0">
            <a:noAutofit/>
          </a:bodyPr>
          <a:lstStyle>
            <a:lvl1pPr lvl="0" algn="r" rtl="0">
              <a:lnSpc>
                <a:spcPct val="100000"/>
              </a:lnSpc>
              <a:spcBef>
                <a:spcPts val="0"/>
              </a:spcBef>
              <a:spcAft>
                <a:spcPts val="0"/>
              </a:spcAft>
              <a:buSzPts val="1900"/>
              <a:buNone/>
              <a:defRPr sz="825">
                <a:solidFill>
                  <a:schemeClr val="lt2"/>
                </a:solidFill>
                <a:latin typeface="Arial"/>
                <a:ea typeface="Arial"/>
                <a:cs typeface="Arial"/>
                <a:sym typeface="Arial"/>
              </a:defRPr>
            </a:lvl1pPr>
            <a:lvl2pPr lvl="1" algn="l" rtl="0">
              <a:lnSpc>
                <a:spcPct val="100000"/>
              </a:lnSpc>
              <a:spcBef>
                <a:spcPts val="0"/>
              </a:spcBef>
              <a:spcAft>
                <a:spcPts val="0"/>
              </a:spcAft>
              <a:buSzPts val="1900"/>
              <a:buNone/>
              <a:defRPr sz="1425"/>
            </a:lvl2pPr>
            <a:lvl3pPr lvl="2" algn="l" rtl="0">
              <a:lnSpc>
                <a:spcPct val="100000"/>
              </a:lnSpc>
              <a:spcBef>
                <a:spcPts val="0"/>
              </a:spcBef>
              <a:spcAft>
                <a:spcPts val="0"/>
              </a:spcAft>
              <a:buSzPts val="1900"/>
              <a:buNone/>
              <a:defRPr sz="1425"/>
            </a:lvl3pPr>
            <a:lvl4pPr lvl="3" algn="l" rtl="0">
              <a:lnSpc>
                <a:spcPct val="100000"/>
              </a:lnSpc>
              <a:spcBef>
                <a:spcPts val="0"/>
              </a:spcBef>
              <a:spcAft>
                <a:spcPts val="0"/>
              </a:spcAft>
              <a:buSzPts val="1900"/>
              <a:buNone/>
              <a:defRPr sz="1425"/>
            </a:lvl4pPr>
            <a:lvl5pPr lvl="4" algn="l" rtl="0">
              <a:lnSpc>
                <a:spcPct val="100000"/>
              </a:lnSpc>
              <a:spcBef>
                <a:spcPts val="0"/>
              </a:spcBef>
              <a:spcAft>
                <a:spcPts val="0"/>
              </a:spcAft>
              <a:buSzPts val="1900"/>
              <a:buNone/>
              <a:defRPr sz="1425"/>
            </a:lvl5pPr>
            <a:lvl6pPr lvl="5" algn="l" rtl="0">
              <a:lnSpc>
                <a:spcPct val="100000"/>
              </a:lnSpc>
              <a:spcBef>
                <a:spcPts val="0"/>
              </a:spcBef>
              <a:spcAft>
                <a:spcPts val="0"/>
              </a:spcAft>
              <a:buSzPts val="1900"/>
              <a:buNone/>
              <a:defRPr sz="1425"/>
            </a:lvl6pPr>
            <a:lvl7pPr lvl="6" algn="l" rtl="0">
              <a:lnSpc>
                <a:spcPct val="100000"/>
              </a:lnSpc>
              <a:spcBef>
                <a:spcPts val="0"/>
              </a:spcBef>
              <a:spcAft>
                <a:spcPts val="0"/>
              </a:spcAft>
              <a:buSzPts val="1900"/>
              <a:buNone/>
              <a:defRPr sz="1425"/>
            </a:lvl7pPr>
            <a:lvl8pPr lvl="7" algn="l" rtl="0">
              <a:lnSpc>
                <a:spcPct val="100000"/>
              </a:lnSpc>
              <a:spcBef>
                <a:spcPts val="0"/>
              </a:spcBef>
              <a:spcAft>
                <a:spcPts val="0"/>
              </a:spcAft>
              <a:buSzPts val="1900"/>
              <a:buNone/>
              <a:defRPr sz="1425"/>
            </a:lvl8pPr>
            <a:lvl9pPr lvl="8" algn="l" rtl="0">
              <a:lnSpc>
                <a:spcPct val="100000"/>
              </a:lnSpc>
              <a:spcBef>
                <a:spcPts val="0"/>
              </a:spcBef>
              <a:spcAft>
                <a:spcPts val="0"/>
              </a:spcAft>
              <a:buSzPts val="1900"/>
              <a:buNone/>
              <a:defRPr sz="1425"/>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1"/>
        <p:cNvGrpSpPr/>
        <p:nvPr/>
      </p:nvGrpSpPr>
      <p:grpSpPr>
        <a:xfrm>
          <a:off x="0" y="0"/>
          <a:ext cx="0" cy="0"/>
          <a:chOff x="0" y="0"/>
          <a:chExt cx="0" cy="0"/>
        </a:xfrm>
      </p:grpSpPr>
      <p:sp>
        <p:nvSpPr>
          <p:cNvPr id="262" name="Google Shape;262;p29"/>
          <p:cNvSpPr txBox="1"/>
          <p:nvPr/>
        </p:nvSpPr>
        <p:spPr>
          <a:xfrm>
            <a:off x="481781" y="930651"/>
            <a:ext cx="6223725" cy="300030"/>
          </a:xfrm>
          <a:prstGeom prst="rect">
            <a:avLst/>
          </a:prstGeom>
          <a:noFill/>
          <a:ln>
            <a:noFill/>
          </a:ln>
        </p:spPr>
        <p:txBody>
          <a:bodyPr spcFirstLastPara="1" wrap="square" lIns="91425" tIns="45694" rIns="91425" bIns="45694" anchor="t" anchorCtr="0">
            <a:sp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263" name="Google Shape;263;p29"/>
          <p:cNvSpPr txBox="1">
            <a:spLocks noGrp="1"/>
          </p:cNvSpPr>
          <p:nvPr>
            <p:ph type="body" idx="1"/>
          </p:nvPr>
        </p:nvSpPr>
        <p:spPr>
          <a:xfrm>
            <a:off x="481781" y="212710"/>
            <a:ext cx="8370900" cy="591075"/>
          </a:xfrm>
          <a:prstGeom prst="rect">
            <a:avLst/>
          </a:prstGeom>
          <a:noFill/>
          <a:ln>
            <a:noFill/>
          </a:ln>
        </p:spPr>
        <p:txBody>
          <a:bodyPr spcFirstLastPara="1" wrap="square" lIns="0" tIns="0" rIns="0" bIns="60925" anchor="t" anchorCtr="0">
            <a:noAutofit/>
          </a:bodyPr>
          <a:lstStyle>
            <a:lvl1pPr marL="342900" lvl="0" indent="-171450" algn="l" rtl="0">
              <a:lnSpc>
                <a:spcPct val="90000"/>
              </a:lnSpc>
              <a:spcBef>
                <a:spcPts val="300"/>
              </a:spcBef>
              <a:spcAft>
                <a:spcPts val="0"/>
              </a:spcAft>
              <a:buClr>
                <a:schemeClr val="dk1"/>
              </a:buClr>
              <a:buSzPts val="3400"/>
              <a:buFont typeface="Calibri"/>
              <a:buNone/>
              <a:defRPr sz="2775" b="0">
                <a:solidFill>
                  <a:schemeClr val="dk1"/>
                </a:solidFill>
                <a:latin typeface="Calibri"/>
                <a:ea typeface="Calibri"/>
                <a:cs typeface="Calibri"/>
                <a:sym typeface="Calibri"/>
              </a:defRPr>
            </a:lvl1pPr>
            <a:lvl2pPr marL="685800" lvl="1" indent="-171450" algn="l" rtl="0">
              <a:lnSpc>
                <a:spcPct val="90000"/>
              </a:lnSpc>
              <a:spcBef>
                <a:spcPts val="300"/>
              </a:spcBef>
              <a:spcAft>
                <a:spcPts val="0"/>
              </a:spcAft>
              <a:buClr>
                <a:schemeClr val="dk1"/>
              </a:buClr>
              <a:buSzPts val="2800"/>
              <a:buFont typeface="Arial"/>
              <a:buNone/>
              <a:defRPr sz="2775" b="1">
                <a:solidFill>
                  <a:schemeClr val="dk1"/>
                </a:solidFill>
                <a:latin typeface="Arial"/>
                <a:ea typeface="Arial"/>
                <a:cs typeface="Arial"/>
                <a:sym typeface="Arial"/>
              </a:defRPr>
            </a:lvl2pPr>
            <a:lvl3pPr marL="1028700" lvl="2" indent="-171450" algn="l" rtl="0">
              <a:lnSpc>
                <a:spcPct val="90000"/>
              </a:lnSpc>
              <a:spcBef>
                <a:spcPts val="300"/>
              </a:spcBef>
              <a:spcAft>
                <a:spcPts val="0"/>
              </a:spcAft>
              <a:buClr>
                <a:schemeClr val="dk1"/>
              </a:buClr>
              <a:buSzPts val="3200"/>
              <a:buFont typeface="Arial"/>
              <a:buNone/>
              <a:defRPr sz="2775" b="1">
                <a:solidFill>
                  <a:schemeClr val="dk1"/>
                </a:solidFill>
                <a:latin typeface="Arial"/>
                <a:ea typeface="Arial"/>
                <a:cs typeface="Arial"/>
                <a:sym typeface="Arial"/>
              </a:defRPr>
            </a:lvl3pPr>
            <a:lvl4pPr marL="1371600" lvl="3" indent="-171450" algn="l" rtl="0">
              <a:lnSpc>
                <a:spcPct val="90000"/>
              </a:lnSpc>
              <a:spcBef>
                <a:spcPts val="300"/>
              </a:spcBef>
              <a:spcAft>
                <a:spcPts val="0"/>
              </a:spcAft>
              <a:buClr>
                <a:schemeClr val="dk1"/>
              </a:buClr>
              <a:buSzPts val="2800"/>
              <a:buFont typeface="Arial"/>
              <a:buNone/>
              <a:defRPr sz="2775" b="1">
                <a:solidFill>
                  <a:schemeClr val="dk1"/>
                </a:solidFill>
                <a:latin typeface="Arial"/>
                <a:ea typeface="Arial"/>
                <a:cs typeface="Arial"/>
                <a:sym typeface="Arial"/>
              </a:defRPr>
            </a:lvl4pPr>
            <a:lvl5pPr marL="1714500" lvl="4" indent="-171450" algn="l" rtl="0">
              <a:lnSpc>
                <a:spcPct val="90000"/>
              </a:lnSpc>
              <a:spcBef>
                <a:spcPts val="300"/>
              </a:spcBef>
              <a:spcAft>
                <a:spcPts val="0"/>
              </a:spcAft>
              <a:buClr>
                <a:schemeClr val="dk1"/>
              </a:buClr>
              <a:buSzPts val="3400"/>
              <a:buFont typeface="Arial"/>
              <a:buNone/>
              <a:defRPr sz="2775" b="1">
                <a:solidFill>
                  <a:schemeClr val="dk1"/>
                </a:solidFill>
                <a:latin typeface="Arial"/>
                <a:ea typeface="Arial"/>
                <a:cs typeface="Arial"/>
                <a:sym typeface="Arial"/>
              </a:defRPr>
            </a:lvl5pPr>
            <a:lvl6pPr marL="2057400" lvl="5" indent="-285750" algn="l" rtl="0">
              <a:lnSpc>
                <a:spcPct val="90000"/>
              </a:lnSpc>
              <a:spcBef>
                <a:spcPts val="525"/>
              </a:spcBef>
              <a:spcAft>
                <a:spcPts val="0"/>
              </a:spcAft>
              <a:buClr>
                <a:schemeClr val="dk1"/>
              </a:buClr>
              <a:buSzPts val="2400"/>
              <a:buChar char="•"/>
              <a:defRPr/>
            </a:lvl6pPr>
            <a:lvl7pPr marL="2400300" lvl="6" indent="-285750" algn="l" rtl="0">
              <a:lnSpc>
                <a:spcPct val="90000"/>
              </a:lnSpc>
              <a:spcBef>
                <a:spcPts val="525"/>
              </a:spcBef>
              <a:spcAft>
                <a:spcPts val="0"/>
              </a:spcAft>
              <a:buClr>
                <a:schemeClr val="dk1"/>
              </a:buClr>
              <a:buSzPts val="2400"/>
              <a:buChar char="•"/>
              <a:defRPr/>
            </a:lvl7pPr>
            <a:lvl8pPr marL="2743200" lvl="7" indent="-285750" algn="l" rtl="0">
              <a:lnSpc>
                <a:spcPct val="90000"/>
              </a:lnSpc>
              <a:spcBef>
                <a:spcPts val="525"/>
              </a:spcBef>
              <a:spcAft>
                <a:spcPts val="0"/>
              </a:spcAft>
              <a:buClr>
                <a:schemeClr val="dk1"/>
              </a:buClr>
              <a:buSzPts val="2400"/>
              <a:buChar char="•"/>
              <a:defRPr/>
            </a:lvl8pPr>
            <a:lvl9pPr marL="3086100" lvl="8" indent="-285750" algn="l" rtl="0">
              <a:lnSpc>
                <a:spcPct val="90000"/>
              </a:lnSpc>
              <a:spcBef>
                <a:spcPts val="525"/>
              </a:spcBef>
              <a:spcAft>
                <a:spcPts val="0"/>
              </a:spcAft>
              <a:buClr>
                <a:schemeClr val="dk1"/>
              </a:buClr>
              <a:buSzPts val="2400"/>
              <a:buChar char="•"/>
              <a:defRPr/>
            </a:lvl9pPr>
          </a:lstStyle>
          <a:p>
            <a:endParaRPr/>
          </a:p>
        </p:txBody>
      </p:sp>
      <p:sp>
        <p:nvSpPr>
          <p:cNvPr id="264" name="Google Shape;264;p29"/>
          <p:cNvSpPr txBox="1">
            <a:spLocks noGrp="1"/>
          </p:cNvSpPr>
          <p:nvPr>
            <p:ph type="body" idx="2"/>
          </p:nvPr>
        </p:nvSpPr>
        <p:spPr>
          <a:xfrm>
            <a:off x="481781" y="1829549"/>
            <a:ext cx="8370900" cy="2650275"/>
          </a:xfrm>
          <a:prstGeom prst="rect">
            <a:avLst/>
          </a:prstGeom>
          <a:noFill/>
          <a:ln>
            <a:noFill/>
          </a:ln>
        </p:spPr>
        <p:txBody>
          <a:bodyPr spcFirstLastPara="1" wrap="square" lIns="0" tIns="0" rIns="0" bIns="60925" anchor="t" anchorCtr="0">
            <a:noAutofit/>
          </a:bodyPr>
          <a:lstStyle>
            <a:lvl1pPr marL="342900" lvl="0" indent="-171450" algn="l" rtl="0">
              <a:lnSpc>
                <a:spcPct val="90000"/>
              </a:lnSpc>
              <a:spcBef>
                <a:spcPts val="300"/>
              </a:spcBef>
              <a:spcAft>
                <a:spcPts val="0"/>
              </a:spcAft>
              <a:buClr>
                <a:schemeClr val="dk1"/>
              </a:buClr>
              <a:buSzPts val="2200"/>
              <a:buFont typeface="Calibri"/>
              <a:buNone/>
              <a:defRPr sz="1800"/>
            </a:lvl1pPr>
            <a:lvl2pPr marL="685800" lvl="1" indent="-247650" algn="l" rtl="0">
              <a:lnSpc>
                <a:spcPct val="90000"/>
              </a:lnSpc>
              <a:spcBef>
                <a:spcPts val="300"/>
              </a:spcBef>
              <a:spcAft>
                <a:spcPts val="0"/>
              </a:spcAft>
              <a:buClr>
                <a:srgbClr val="9B9B9B"/>
              </a:buClr>
              <a:buSzPts val="1600"/>
              <a:buFont typeface="Calibri"/>
              <a:buChar char="■"/>
              <a:defRPr sz="1575"/>
            </a:lvl2pPr>
            <a:lvl3pPr marL="1028700" lvl="2" indent="-257175" algn="l" rtl="0">
              <a:lnSpc>
                <a:spcPct val="90000"/>
              </a:lnSpc>
              <a:spcBef>
                <a:spcPts val="300"/>
              </a:spcBef>
              <a:spcAft>
                <a:spcPts val="0"/>
              </a:spcAft>
              <a:buClr>
                <a:schemeClr val="dk1"/>
              </a:buClr>
              <a:buSzPts val="1800"/>
              <a:buFont typeface="Calibri"/>
              <a:buChar char="🞐"/>
              <a:defRPr sz="1575"/>
            </a:lvl3pPr>
            <a:lvl4pPr marL="1371600" lvl="3" indent="-247650" algn="l" rtl="0">
              <a:lnSpc>
                <a:spcPct val="90000"/>
              </a:lnSpc>
              <a:spcBef>
                <a:spcPts val="300"/>
              </a:spcBef>
              <a:spcAft>
                <a:spcPts val="0"/>
              </a:spcAft>
              <a:buClr>
                <a:schemeClr val="dk1"/>
              </a:buClr>
              <a:buSzPts val="1600"/>
              <a:buFont typeface="Calibri"/>
              <a:buChar char="■"/>
              <a:defRPr sz="1575"/>
            </a:lvl4pPr>
            <a:lvl5pPr marL="1714500" lvl="4" indent="-261938" algn="l" rtl="0">
              <a:lnSpc>
                <a:spcPct val="90000"/>
              </a:lnSpc>
              <a:spcBef>
                <a:spcPts val="300"/>
              </a:spcBef>
              <a:spcAft>
                <a:spcPts val="0"/>
              </a:spcAft>
              <a:buClr>
                <a:schemeClr val="dk1"/>
              </a:buClr>
              <a:buSzPts val="1900"/>
              <a:buFont typeface="Calibri"/>
              <a:buChar char="🞐"/>
              <a:defRPr sz="1575"/>
            </a:lvl5pPr>
            <a:lvl6pPr marL="2057400" lvl="5" indent="-285750" algn="l" rtl="0">
              <a:lnSpc>
                <a:spcPct val="90000"/>
              </a:lnSpc>
              <a:spcBef>
                <a:spcPts val="525"/>
              </a:spcBef>
              <a:spcAft>
                <a:spcPts val="0"/>
              </a:spcAft>
              <a:buClr>
                <a:schemeClr val="dk1"/>
              </a:buClr>
              <a:buSzPts val="2400"/>
              <a:buChar char="•"/>
              <a:defRPr/>
            </a:lvl6pPr>
            <a:lvl7pPr marL="2400300" lvl="6" indent="-285750" algn="l" rtl="0">
              <a:lnSpc>
                <a:spcPct val="90000"/>
              </a:lnSpc>
              <a:spcBef>
                <a:spcPts val="525"/>
              </a:spcBef>
              <a:spcAft>
                <a:spcPts val="0"/>
              </a:spcAft>
              <a:buClr>
                <a:schemeClr val="dk1"/>
              </a:buClr>
              <a:buSzPts val="2400"/>
              <a:buChar char="•"/>
              <a:defRPr/>
            </a:lvl7pPr>
            <a:lvl8pPr marL="2743200" lvl="7" indent="-285750" algn="l" rtl="0">
              <a:lnSpc>
                <a:spcPct val="90000"/>
              </a:lnSpc>
              <a:spcBef>
                <a:spcPts val="525"/>
              </a:spcBef>
              <a:spcAft>
                <a:spcPts val="0"/>
              </a:spcAft>
              <a:buClr>
                <a:schemeClr val="dk1"/>
              </a:buClr>
              <a:buSzPts val="2400"/>
              <a:buChar char="•"/>
              <a:defRPr/>
            </a:lvl8pPr>
            <a:lvl9pPr marL="3086100" lvl="8" indent="-285750" algn="l" rtl="0">
              <a:lnSpc>
                <a:spcPct val="90000"/>
              </a:lnSpc>
              <a:spcBef>
                <a:spcPts val="525"/>
              </a:spcBef>
              <a:spcAft>
                <a:spcPts val="0"/>
              </a:spcAft>
              <a:buClr>
                <a:schemeClr val="dk1"/>
              </a:buClr>
              <a:buSzPts val="2400"/>
              <a:buChar char="•"/>
              <a:defRPr/>
            </a:lvl9pPr>
          </a:lstStyle>
          <a:p>
            <a:endParaRPr/>
          </a:p>
        </p:txBody>
      </p:sp>
      <p:sp>
        <p:nvSpPr>
          <p:cNvPr id="265" name="Google Shape;265;p29"/>
          <p:cNvSpPr txBox="1">
            <a:spLocks noGrp="1"/>
          </p:cNvSpPr>
          <p:nvPr>
            <p:ph type="body" idx="3"/>
          </p:nvPr>
        </p:nvSpPr>
        <p:spPr>
          <a:xfrm>
            <a:off x="481781" y="1065987"/>
            <a:ext cx="8370900" cy="295200"/>
          </a:xfrm>
          <a:prstGeom prst="rect">
            <a:avLst/>
          </a:prstGeom>
          <a:noFill/>
          <a:ln>
            <a:noFill/>
          </a:ln>
        </p:spPr>
        <p:txBody>
          <a:bodyPr spcFirstLastPara="1" wrap="square" lIns="0" tIns="0" rIns="0" bIns="60925" anchor="t" anchorCtr="0">
            <a:noAutofit/>
          </a:bodyPr>
          <a:lstStyle>
            <a:lvl1pPr marL="342900" lvl="0" indent="-171450" algn="l" rtl="0">
              <a:lnSpc>
                <a:spcPct val="90000"/>
              </a:lnSpc>
              <a:spcBef>
                <a:spcPts val="300"/>
              </a:spcBef>
              <a:spcAft>
                <a:spcPts val="0"/>
              </a:spcAft>
              <a:buClr>
                <a:schemeClr val="dk1"/>
              </a:buClr>
              <a:buSzPts val="2400"/>
              <a:buFont typeface="Calibri"/>
              <a:buNone/>
              <a:defRPr sz="2025"/>
            </a:lvl1pPr>
            <a:lvl2pPr marL="685800" lvl="1" indent="-257175" algn="l" rtl="0">
              <a:lnSpc>
                <a:spcPct val="90000"/>
              </a:lnSpc>
              <a:spcBef>
                <a:spcPts val="300"/>
              </a:spcBef>
              <a:spcAft>
                <a:spcPts val="0"/>
              </a:spcAft>
              <a:buClr>
                <a:srgbClr val="9B9B9B"/>
              </a:buClr>
              <a:buSzPts val="1800"/>
              <a:buChar char="■"/>
              <a:defRPr/>
            </a:lvl2pPr>
            <a:lvl3pPr marL="1028700" lvl="2" indent="-266700" algn="l" rtl="0">
              <a:lnSpc>
                <a:spcPct val="90000"/>
              </a:lnSpc>
              <a:spcBef>
                <a:spcPts val="300"/>
              </a:spcBef>
              <a:spcAft>
                <a:spcPts val="0"/>
              </a:spcAft>
              <a:buClr>
                <a:schemeClr val="dk1"/>
              </a:buClr>
              <a:buSzPts val="2000"/>
              <a:buChar char="🞐"/>
              <a:defRPr/>
            </a:lvl3pPr>
            <a:lvl4pPr marL="1371600" lvl="3" indent="-257175" algn="l" rtl="0">
              <a:lnSpc>
                <a:spcPct val="90000"/>
              </a:lnSpc>
              <a:spcBef>
                <a:spcPts val="300"/>
              </a:spcBef>
              <a:spcAft>
                <a:spcPts val="0"/>
              </a:spcAft>
              <a:buClr>
                <a:schemeClr val="dk1"/>
              </a:buClr>
              <a:buSzPts val="1800"/>
              <a:buChar char="■"/>
              <a:defRPr/>
            </a:lvl4pPr>
            <a:lvl5pPr marL="1714500" lvl="4" indent="-276225" algn="l" rtl="0">
              <a:lnSpc>
                <a:spcPct val="90000"/>
              </a:lnSpc>
              <a:spcBef>
                <a:spcPts val="300"/>
              </a:spcBef>
              <a:spcAft>
                <a:spcPts val="0"/>
              </a:spcAft>
              <a:buClr>
                <a:schemeClr val="dk1"/>
              </a:buClr>
              <a:buSzPts val="2200"/>
              <a:buChar char="🞐"/>
              <a:defRPr/>
            </a:lvl5pPr>
            <a:lvl6pPr marL="2057400" lvl="5" indent="-285750" algn="l" rtl="0">
              <a:lnSpc>
                <a:spcPct val="90000"/>
              </a:lnSpc>
              <a:spcBef>
                <a:spcPts val="525"/>
              </a:spcBef>
              <a:spcAft>
                <a:spcPts val="0"/>
              </a:spcAft>
              <a:buClr>
                <a:schemeClr val="dk1"/>
              </a:buClr>
              <a:buSzPts val="2400"/>
              <a:buChar char="•"/>
              <a:defRPr/>
            </a:lvl6pPr>
            <a:lvl7pPr marL="2400300" lvl="6" indent="-285750" algn="l" rtl="0">
              <a:lnSpc>
                <a:spcPct val="90000"/>
              </a:lnSpc>
              <a:spcBef>
                <a:spcPts val="525"/>
              </a:spcBef>
              <a:spcAft>
                <a:spcPts val="0"/>
              </a:spcAft>
              <a:buClr>
                <a:schemeClr val="dk1"/>
              </a:buClr>
              <a:buSzPts val="2400"/>
              <a:buChar char="•"/>
              <a:defRPr/>
            </a:lvl7pPr>
            <a:lvl8pPr marL="2743200" lvl="7" indent="-285750" algn="l" rtl="0">
              <a:lnSpc>
                <a:spcPct val="90000"/>
              </a:lnSpc>
              <a:spcBef>
                <a:spcPts val="525"/>
              </a:spcBef>
              <a:spcAft>
                <a:spcPts val="0"/>
              </a:spcAft>
              <a:buClr>
                <a:schemeClr val="dk1"/>
              </a:buClr>
              <a:buSzPts val="2400"/>
              <a:buChar char="•"/>
              <a:defRPr/>
            </a:lvl8pPr>
            <a:lvl9pPr marL="3086100" lvl="8" indent="-285750" algn="l" rtl="0">
              <a:lnSpc>
                <a:spcPct val="90000"/>
              </a:lnSpc>
              <a:spcBef>
                <a:spcPts val="525"/>
              </a:spcBef>
              <a:spcAft>
                <a:spcPts val="0"/>
              </a:spcAft>
              <a:buClr>
                <a:schemeClr val="dk1"/>
              </a:buClr>
              <a:buSzPts val="2400"/>
              <a:buChar char="•"/>
              <a:defRPr/>
            </a:lvl9pPr>
          </a:lstStyle>
          <a:p>
            <a:endParaRPr/>
          </a:p>
        </p:txBody>
      </p:sp>
      <p:sp>
        <p:nvSpPr>
          <p:cNvPr id="266" name="Google Shape;266;p29"/>
          <p:cNvSpPr/>
          <p:nvPr/>
        </p:nvSpPr>
        <p:spPr>
          <a:xfrm>
            <a:off x="1" y="0"/>
            <a:ext cx="179325" cy="5143500"/>
          </a:xfrm>
          <a:prstGeom prst="rect">
            <a:avLst/>
          </a:prstGeom>
          <a:solidFill>
            <a:srgbClr val="FFEB00"/>
          </a:solidFill>
          <a:ln>
            <a:noFill/>
          </a:ln>
        </p:spPr>
        <p:txBody>
          <a:bodyPr spcFirstLastPara="1" wrap="square" lIns="91425" tIns="45694" rIns="91425" bIns="45694"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Algemeen_01 1">
  <p:cSld name="Algemeen_01_1">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628650" y="1409326"/>
            <a:ext cx="7886700" cy="3223350"/>
          </a:xfrm>
          <a:prstGeom prst="rect">
            <a:avLst/>
          </a:prstGeom>
          <a:noFill/>
          <a:ln>
            <a:noFill/>
          </a:ln>
        </p:spPr>
        <p:txBody>
          <a:bodyPr spcFirstLastPara="1" wrap="square" lIns="91425" tIns="45700" rIns="91425" bIns="45700" anchor="t" anchorCtr="0">
            <a:normAutofit/>
          </a:bodyPr>
          <a:lstStyle>
            <a:lvl1pPr marL="342900" lvl="0" indent="-171450" algn="l" rtl="0">
              <a:lnSpc>
                <a:spcPct val="90000"/>
              </a:lnSpc>
              <a:spcBef>
                <a:spcPts val="750"/>
              </a:spcBef>
              <a:spcAft>
                <a:spcPts val="0"/>
              </a:spcAft>
              <a:buClr>
                <a:schemeClr val="dk1"/>
              </a:buClr>
              <a:buSzPts val="2800"/>
              <a:buNone/>
              <a:defRPr/>
            </a:lvl1pPr>
            <a:lvl2pPr marL="685800" lvl="1" indent="-222885" algn="l" rtl="0">
              <a:lnSpc>
                <a:spcPct val="90000"/>
              </a:lnSpc>
              <a:spcBef>
                <a:spcPts val="375"/>
              </a:spcBef>
              <a:spcAft>
                <a:spcPts val="0"/>
              </a:spcAft>
              <a:buSzPts val="1080"/>
              <a:buChar char="■"/>
              <a:defRPr/>
            </a:lvl2pPr>
            <a:lvl3pPr marL="1028700" lvl="2" indent="-222885" algn="l" rtl="0">
              <a:lnSpc>
                <a:spcPct val="90000"/>
              </a:lnSpc>
              <a:spcBef>
                <a:spcPts val="375"/>
              </a:spcBef>
              <a:spcAft>
                <a:spcPts val="0"/>
              </a:spcAft>
              <a:buSzPts val="1080"/>
              <a:buChar char="🞐"/>
              <a:defRPr/>
            </a:lvl3pPr>
            <a:lvl4pPr marL="1371600" lvl="3" indent="-222885" algn="l" rtl="0">
              <a:lnSpc>
                <a:spcPct val="90000"/>
              </a:lnSpc>
              <a:spcBef>
                <a:spcPts val="375"/>
              </a:spcBef>
              <a:spcAft>
                <a:spcPts val="0"/>
              </a:spcAft>
              <a:buSzPts val="1080"/>
              <a:buChar char="■"/>
              <a:defRPr/>
            </a:lvl4pPr>
            <a:lvl5pPr marL="1714500" lvl="4" indent="-222884" algn="l" rtl="0">
              <a:lnSpc>
                <a:spcPct val="90000"/>
              </a:lnSpc>
              <a:spcBef>
                <a:spcPts val="375"/>
              </a:spcBef>
              <a:spcAft>
                <a:spcPts val="0"/>
              </a:spcAft>
              <a:buSzPts val="108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28" name="Google Shape;28;p4"/>
          <p:cNvSpPr txBox="1">
            <a:spLocks noGrp="1"/>
          </p:cNvSpPr>
          <p:nvPr>
            <p:ph type="ftr" idx="11"/>
          </p:nvPr>
        </p:nvSpPr>
        <p:spPr>
          <a:xfrm>
            <a:off x="7355609" y="4856892"/>
            <a:ext cx="1547550" cy="273825"/>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515350" y="4856893"/>
            <a:ext cx="62865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30" name="Google Shape;30;p4"/>
          <p:cNvSpPr/>
          <p:nvPr/>
        </p:nvSpPr>
        <p:spPr>
          <a:xfrm>
            <a:off x="0" y="0"/>
            <a:ext cx="164700"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31" name="Google Shape;31;p4"/>
          <p:cNvSpPr txBox="1">
            <a:spLocks noGrp="1"/>
          </p:cNvSpPr>
          <p:nvPr>
            <p:ph type="body" idx="2"/>
          </p:nvPr>
        </p:nvSpPr>
        <p:spPr>
          <a:xfrm>
            <a:off x="628650" y="931163"/>
            <a:ext cx="7886700" cy="348525"/>
          </a:xfrm>
          <a:prstGeom prst="rect">
            <a:avLst/>
          </a:prstGeom>
          <a:noFill/>
          <a:ln>
            <a:noFill/>
          </a:ln>
        </p:spPr>
        <p:txBody>
          <a:bodyPr spcFirstLastPara="1" wrap="square" lIns="91425" tIns="45700" rIns="91425" bIns="45700" anchor="ctr" anchorCtr="0">
            <a:normAutofit/>
          </a:bodyPr>
          <a:lstStyle>
            <a:lvl1pPr marL="342900" lvl="0" indent="-171450" algn="l" rtl="0">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rtl="0">
              <a:lnSpc>
                <a:spcPct val="90000"/>
              </a:lnSpc>
              <a:spcBef>
                <a:spcPts val="375"/>
              </a:spcBef>
              <a:spcAft>
                <a:spcPts val="0"/>
              </a:spcAft>
              <a:buSzPts val="1080"/>
              <a:buChar char="■"/>
              <a:defRPr/>
            </a:lvl2pPr>
            <a:lvl3pPr marL="1028700" lvl="2" indent="-222885" algn="l" rtl="0">
              <a:lnSpc>
                <a:spcPct val="90000"/>
              </a:lnSpc>
              <a:spcBef>
                <a:spcPts val="375"/>
              </a:spcBef>
              <a:spcAft>
                <a:spcPts val="0"/>
              </a:spcAft>
              <a:buSzPts val="1080"/>
              <a:buChar char="🞐"/>
              <a:defRPr/>
            </a:lvl3pPr>
            <a:lvl4pPr marL="1371600" lvl="3" indent="-222885" algn="l" rtl="0">
              <a:lnSpc>
                <a:spcPct val="90000"/>
              </a:lnSpc>
              <a:spcBef>
                <a:spcPts val="375"/>
              </a:spcBef>
              <a:spcAft>
                <a:spcPts val="0"/>
              </a:spcAft>
              <a:buSzPts val="1080"/>
              <a:buChar char="■"/>
              <a:defRPr/>
            </a:lvl4pPr>
            <a:lvl5pPr marL="1714500" lvl="4" indent="-222884" algn="l" rtl="0">
              <a:lnSpc>
                <a:spcPct val="90000"/>
              </a:lnSpc>
              <a:spcBef>
                <a:spcPts val="375"/>
              </a:spcBef>
              <a:spcAft>
                <a:spcPts val="0"/>
              </a:spcAft>
              <a:buSzPts val="1080"/>
              <a:buChar char="🞐"/>
              <a:defRPr/>
            </a:lvl5pPr>
            <a:lvl6pPr marL="2057400" lvl="5" indent="-257175" algn="l" rtl="0">
              <a:lnSpc>
                <a:spcPct val="90000"/>
              </a:lnSpc>
              <a:spcBef>
                <a:spcPts val="375"/>
              </a:spcBef>
              <a:spcAft>
                <a:spcPts val="0"/>
              </a:spcAft>
              <a:buClr>
                <a:schemeClr val="dk1"/>
              </a:buClr>
              <a:buSzPts val="1800"/>
              <a:buChar char="•"/>
              <a:defRPr/>
            </a:lvl6pPr>
            <a:lvl7pPr marL="2400300" lvl="6" indent="-257175" algn="l" rtl="0">
              <a:lnSpc>
                <a:spcPct val="90000"/>
              </a:lnSpc>
              <a:spcBef>
                <a:spcPts val="375"/>
              </a:spcBef>
              <a:spcAft>
                <a:spcPts val="0"/>
              </a:spcAft>
              <a:buClr>
                <a:schemeClr val="dk1"/>
              </a:buClr>
              <a:buSzPts val="1800"/>
              <a:buChar char="•"/>
              <a:defRPr/>
            </a:lvl7pPr>
            <a:lvl8pPr marL="2743200" lvl="7" indent="-257175" algn="l" rtl="0">
              <a:lnSpc>
                <a:spcPct val="90000"/>
              </a:lnSpc>
              <a:spcBef>
                <a:spcPts val="375"/>
              </a:spcBef>
              <a:spcAft>
                <a:spcPts val="0"/>
              </a:spcAft>
              <a:buClr>
                <a:schemeClr val="dk1"/>
              </a:buClr>
              <a:buSzPts val="1800"/>
              <a:buChar char="•"/>
              <a:defRPr/>
            </a:lvl8pPr>
            <a:lvl9pPr marL="3086100" lvl="8" indent="-257175" algn="l" rtl="0">
              <a:lnSpc>
                <a:spcPct val="90000"/>
              </a:lnSpc>
              <a:spcBef>
                <a:spcPts val="375"/>
              </a:spcBef>
              <a:spcAft>
                <a:spcPts val="0"/>
              </a:spcAft>
              <a:buClr>
                <a:schemeClr val="dk1"/>
              </a:buClr>
              <a:buSzPts val="1800"/>
              <a:buChar char="•"/>
              <a:defRPr/>
            </a:lvl9pPr>
          </a:lstStyle>
          <a:p>
            <a:endParaRPr/>
          </a:p>
        </p:txBody>
      </p:sp>
      <p:sp>
        <p:nvSpPr>
          <p:cNvPr id="32" name="Google Shape;32;p4"/>
          <p:cNvSpPr txBox="1"/>
          <p:nvPr/>
        </p:nvSpPr>
        <p:spPr>
          <a:xfrm>
            <a:off x="502725" y="168389"/>
            <a:ext cx="8343000" cy="810225"/>
          </a:xfrm>
          <a:prstGeom prst="rect">
            <a:avLst/>
          </a:prstGeom>
          <a:noFill/>
          <a:ln>
            <a:noFill/>
          </a:ln>
        </p:spPr>
        <p:txBody>
          <a:bodyPr spcFirstLastPara="1" wrap="square" lIns="91425" tIns="91425" rIns="91425" bIns="91425" anchor="t" anchorCtr="0">
            <a:noAutofit/>
          </a:bodyPr>
          <a:lstStyle/>
          <a:p>
            <a:pPr marL="342900" lvl="0" indent="0" algn="l" rtl="0">
              <a:spcBef>
                <a:spcPts val="0"/>
              </a:spcBef>
              <a:spcAft>
                <a:spcPts val="0"/>
              </a:spcAft>
              <a:buNone/>
            </a:pPr>
            <a:r>
              <a:rPr lang="nl-BE" sz="2100" b="1">
                <a:solidFill>
                  <a:schemeClr val="dk1"/>
                </a:solidFill>
                <a:latin typeface="Calibri"/>
                <a:ea typeface="Calibri"/>
                <a:cs typeface="Calibri"/>
                <a:sym typeface="Calibri"/>
              </a:rPr>
              <a:t> </a:t>
            </a:r>
            <a:endParaRPr sz="2400" b="1">
              <a:latin typeface="Proxima Nova"/>
              <a:ea typeface="Proxima Nova"/>
              <a:cs typeface="Proxima Nova"/>
              <a:sym typeface="Proxima Nova"/>
            </a:endParaRPr>
          </a:p>
        </p:txBody>
      </p:sp>
      <p:cxnSp>
        <p:nvCxnSpPr>
          <p:cNvPr id="33" name="Google Shape;33;p4"/>
          <p:cNvCxnSpPr/>
          <p:nvPr/>
        </p:nvCxnSpPr>
        <p:spPr>
          <a:xfrm>
            <a:off x="609875" y="765050"/>
            <a:ext cx="566325"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refdag">
  <p:cSld name="Trefdag">
    <p:spTree>
      <p:nvGrpSpPr>
        <p:cNvPr id="1" name="Shape 34"/>
        <p:cNvGrpSpPr/>
        <p:nvPr/>
      </p:nvGrpSpPr>
      <p:grpSpPr>
        <a:xfrm>
          <a:off x="0" y="0"/>
          <a:ext cx="0" cy="0"/>
          <a:chOff x="0" y="0"/>
          <a:chExt cx="0" cy="0"/>
        </a:xfrm>
      </p:grpSpPr>
      <p:pic>
        <p:nvPicPr>
          <p:cNvPr id="35" name="Google Shape;35;p5" descr="Afbeelding met persoon, buiten, foto, groep&#10;&#10;Beschrijving is gegenereerd met zeer hoge betrouwbaarhei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 name="Google Shape;36;p5"/>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37" name="Google Shape;37;p5"/>
          <p:cNvSpPr/>
          <p:nvPr/>
        </p:nvSpPr>
        <p:spPr>
          <a:xfrm>
            <a:off x="2280684" y="3014330"/>
            <a:ext cx="6863316" cy="1522263"/>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dk1"/>
              </a:solidFill>
              <a:latin typeface="Calibri"/>
              <a:ea typeface="Calibri"/>
              <a:cs typeface="Calibri"/>
              <a:sym typeface="Calibri"/>
            </a:endParaRPr>
          </a:p>
        </p:txBody>
      </p:sp>
      <p:sp>
        <p:nvSpPr>
          <p:cNvPr id="38" name="Google Shape;38;p5"/>
          <p:cNvSpPr txBox="1"/>
          <p:nvPr/>
        </p:nvSpPr>
        <p:spPr>
          <a:xfrm>
            <a:off x="2423160" y="3217567"/>
            <a:ext cx="6364224" cy="1085908"/>
          </a:xfrm>
          <a:prstGeom prst="rect">
            <a:avLst/>
          </a:prstGeom>
          <a:noFill/>
          <a:ln>
            <a:noFill/>
          </a:ln>
        </p:spPr>
        <p:txBody>
          <a:bodyPr spcFirstLastPara="1" wrap="square" lIns="68569" tIns="34275" rIns="68569" bIns="34275" anchor="ctr" anchorCtr="0">
            <a:spAutoFit/>
          </a:bodyPr>
          <a:lstStyle/>
          <a:p>
            <a:pPr marL="0" marR="0" lvl="0" indent="0" algn="l" rtl="0">
              <a:lnSpc>
                <a:spcPct val="90000"/>
              </a:lnSpc>
              <a:spcBef>
                <a:spcPts val="0"/>
              </a:spcBef>
              <a:spcAft>
                <a:spcPts val="0"/>
              </a:spcAft>
              <a:buClr>
                <a:schemeClr val="accent2"/>
              </a:buClr>
              <a:buSzPts val="4400"/>
              <a:buFont typeface="Arial"/>
              <a:buNone/>
            </a:pPr>
            <a:r>
              <a:rPr lang="nl-BE" sz="3300" b="1" i="0" u="none" strike="noStrike" cap="none">
                <a:solidFill>
                  <a:schemeClr val="accent2"/>
                </a:solidFill>
                <a:latin typeface="Calibri"/>
                <a:ea typeface="Calibri"/>
                <a:cs typeface="Calibri"/>
                <a:sym typeface="Calibri"/>
              </a:rPr>
              <a:t>Trefdag Digitaal vlaanderen</a:t>
            </a:r>
            <a:endParaRPr sz="3300" b="1" i="0" u="none" strike="noStrike" cap="none">
              <a:solidFill>
                <a:schemeClr val="accent2"/>
              </a:solidFill>
              <a:latin typeface="Calibri"/>
              <a:ea typeface="Calibri"/>
              <a:cs typeface="Calibri"/>
              <a:sym typeface="Calibri"/>
            </a:endParaRPr>
          </a:p>
          <a:p>
            <a:pPr marL="0" marR="0" lvl="0" indent="0" algn="l" rtl="0">
              <a:lnSpc>
                <a:spcPct val="90000"/>
              </a:lnSpc>
              <a:spcBef>
                <a:spcPts val="750"/>
              </a:spcBef>
              <a:spcAft>
                <a:spcPts val="0"/>
              </a:spcAft>
              <a:buClr>
                <a:schemeClr val="accent2"/>
              </a:buClr>
              <a:buSzPts val="4400"/>
              <a:buFont typeface="Arial"/>
              <a:buNone/>
            </a:pPr>
            <a:r>
              <a:rPr lang="nl-BE" sz="3300" b="1" i="0" u="none" strike="noStrike" cap="none">
                <a:solidFill>
                  <a:schemeClr val="accent2"/>
                </a:solidFill>
                <a:latin typeface="Calibri"/>
                <a:ea typeface="Calibri"/>
                <a:cs typeface="Calibri"/>
                <a:sym typeface="Calibri"/>
              </a:rPr>
              <a:t>#TDV2021 – &lt;nog te bepalen&gt;</a:t>
            </a:r>
            <a:endParaRPr sz="825"/>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el_02">
  <p:cSld name="Titel_02">
    <p:spTree>
      <p:nvGrpSpPr>
        <p:cNvPr id="1" name="Shape 39"/>
        <p:cNvGrpSpPr/>
        <p:nvPr/>
      </p:nvGrpSpPr>
      <p:grpSpPr>
        <a:xfrm>
          <a:off x="0" y="0"/>
          <a:ext cx="0" cy="0"/>
          <a:chOff x="0" y="0"/>
          <a:chExt cx="0" cy="0"/>
        </a:xfrm>
      </p:grpSpPr>
      <p:sp>
        <p:nvSpPr>
          <p:cNvPr id="40" name="Google Shape;40;p6"/>
          <p:cNvSpPr>
            <a:spLocks noGrp="1"/>
          </p:cNvSpPr>
          <p:nvPr>
            <p:ph type="pic" idx="2"/>
          </p:nvPr>
        </p:nvSpPr>
        <p:spPr>
          <a:xfrm>
            <a:off x="4337891" y="213789"/>
            <a:ext cx="4514121" cy="4706963"/>
          </a:xfrm>
          <a:prstGeom prst="rect">
            <a:avLst/>
          </a:prstGeom>
          <a:noFill/>
          <a:ln>
            <a:noFill/>
          </a:ln>
        </p:spPr>
        <p:txBody>
          <a:bodyPr spcFirstLastPara="1" wrap="square" lIns="91425" tIns="45700" rIns="91425" bIns="45700" anchor="ctr" anchorCtr="0">
            <a:noAutofit/>
          </a:bodyPr>
          <a:lstStyle>
            <a:lvl1pPr marR="0" lvl="0" algn="r" rtl="0">
              <a:lnSpc>
                <a:spcPct val="90000"/>
              </a:lnSpc>
              <a:spcBef>
                <a:spcPts val="750"/>
              </a:spcBef>
              <a:spcAft>
                <a:spcPts val="0"/>
              </a:spcAft>
              <a:buClr>
                <a:srgbClr val="88C0D9"/>
              </a:buClr>
              <a:buSzPts val="1600"/>
              <a:buFont typeface="Arial"/>
              <a:buNone/>
              <a:defRPr sz="12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 name="Google Shape;41;p6"/>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 name="Google Shape;42;p6"/>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 name="Google Shape;43;p6"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ussenTitelFoto_01">
  <p:cSld name="TussenTitelFoto_01">
    <p:spTree>
      <p:nvGrpSpPr>
        <p:cNvPr id="1" name="Shape 44"/>
        <p:cNvGrpSpPr/>
        <p:nvPr/>
      </p:nvGrpSpPr>
      <p:grpSpPr>
        <a:xfrm>
          <a:off x="0" y="0"/>
          <a:ext cx="0" cy="0"/>
          <a:chOff x="0" y="0"/>
          <a:chExt cx="0" cy="0"/>
        </a:xfrm>
      </p:grpSpPr>
      <p:sp>
        <p:nvSpPr>
          <p:cNvPr id="45" name="Google Shape;45;p7"/>
          <p:cNvSpPr>
            <a:spLocks noGrp="1"/>
          </p:cNvSpPr>
          <p:nvPr>
            <p:ph type="pic" idx="2"/>
          </p:nvPr>
        </p:nvSpPr>
        <p:spPr>
          <a:xfrm>
            <a:off x="287339" y="217488"/>
            <a:ext cx="5826995" cy="4697412"/>
          </a:xfrm>
          <a:prstGeom prst="rect">
            <a:avLst/>
          </a:prstGeom>
          <a:solidFill>
            <a:schemeClr val="accent5"/>
          </a:solid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2133"/>
              <a:buFont typeface="Arial"/>
              <a:buNone/>
              <a:defRPr sz="16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ctrTitle"/>
          </p:nvPr>
        </p:nvSpPr>
        <p:spPr>
          <a:xfrm>
            <a:off x="5759068" y="217488"/>
            <a:ext cx="2867303" cy="4697412"/>
          </a:xfrm>
          <a:prstGeom prst="rect">
            <a:avLst/>
          </a:prstGeom>
          <a:noFill/>
          <a:ln>
            <a:noFill/>
          </a:ln>
        </p:spPr>
        <p:txBody>
          <a:bodyPr spcFirstLastPara="1" wrap="square" lIns="91425" tIns="45700" rIns="91425" bIns="45700" anchor="ctr" anchorCtr="0">
            <a:noAutofit/>
          </a:bodyPr>
          <a:lstStyle>
            <a:lvl1pPr lvl="0" algn="r">
              <a:lnSpc>
                <a:spcPct val="192583"/>
              </a:lnSpc>
              <a:spcBef>
                <a:spcPts val="0"/>
              </a:spcBef>
              <a:spcAft>
                <a:spcPts val="0"/>
              </a:spcAft>
              <a:buClr>
                <a:schemeClr val="dk2"/>
              </a:buClr>
              <a:buSzPts val="3600"/>
              <a:buFont typeface="Calibri"/>
              <a:buNone/>
              <a:defRPr sz="2700" b="1" i="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ussenTitelFoto_02">
  <p:cSld name="TussenTitelFoto_02">
    <p:spTree>
      <p:nvGrpSpPr>
        <p:cNvPr id="1" name="Shape 47"/>
        <p:cNvGrpSpPr/>
        <p:nvPr/>
      </p:nvGrpSpPr>
      <p:grpSpPr>
        <a:xfrm>
          <a:off x="0" y="0"/>
          <a:ext cx="0" cy="0"/>
          <a:chOff x="0" y="0"/>
          <a:chExt cx="0" cy="0"/>
        </a:xfrm>
      </p:grpSpPr>
      <p:sp>
        <p:nvSpPr>
          <p:cNvPr id="48" name="Google Shape;48;p8"/>
          <p:cNvSpPr>
            <a:spLocks noGrp="1"/>
          </p:cNvSpPr>
          <p:nvPr>
            <p:ph type="pic" idx="2"/>
          </p:nvPr>
        </p:nvSpPr>
        <p:spPr>
          <a:xfrm>
            <a:off x="179296" y="0"/>
            <a:ext cx="8964704"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rgbClr val="88C0D9"/>
              </a:buClr>
              <a:buSzPts val="1867"/>
              <a:buFont typeface="Arial"/>
              <a:buNone/>
              <a:defRPr sz="1400" b="0" i="0" u="none" strike="noStrike" cap="none">
                <a:solidFill>
                  <a:srgbClr val="88C0D9"/>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body" idx="1"/>
          </p:nvPr>
        </p:nvSpPr>
        <p:spPr>
          <a:xfrm>
            <a:off x="3844801" y="3456440"/>
            <a:ext cx="529920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 name="Google Shape;50;p8"/>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ussenTitelGrijs_01">
  <p:cSld name="TussenTitelGrijs_01">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l="763" t="1399" r="6439" b="3434"/>
          <a:stretch/>
        </p:blipFill>
        <p:spPr>
          <a:xfrm>
            <a:off x="1" y="-23263"/>
            <a:ext cx="9143999" cy="5143501"/>
          </a:xfrm>
          <a:prstGeom prst="rect">
            <a:avLst/>
          </a:prstGeom>
          <a:noFill/>
          <a:ln>
            <a:noFill/>
          </a:ln>
        </p:spPr>
      </p:pic>
      <p:sp>
        <p:nvSpPr>
          <p:cNvPr id="53" name="Google Shape;53;p9"/>
          <p:cNvSpPr txBox="1">
            <a:spLocks noGrp="1"/>
          </p:cNvSpPr>
          <p:nvPr>
            <p:ph type="body" idx="1"/>
          </p:nvPr>
        </p:nvSpPr>
        <p:spPr>
          <a:xfrm>
            <a:off x="4274720" y="2601501"/>
            <a:ext cx="4578021" cy="842117"/>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4" name="Google Shape;54;p9"/>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accent4"/>
              </a:buClr>
              <a:buSzPts val="2800"/>
              <a:buFont typeface="Calibri"/>
              <a:buNone/>
              <a:defRPr sz="2100" cap="none">
                <a:solidFill>
                  <a:schemeClr val="accent4"/>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8" Type="http://schemas.openxmlformats.org/officeDocument/2006/relationships/slideLayout" Target="../slideLayouts/slideLayout29.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20" Type="http://schemas.openxmlformats.org/officeDocument/2006/relationships/slideLayout" Target="../slideLayouts/slideLayout41.xml"/><Relationship Id="rId4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theme" Target="../theme/theme3.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1" Type="http://schemas.openxmlformats.org/officeDocument/2006/relationships/slideLayout" Target="../slideLayouts/slideLayout66.xml"/><Relationship Id="rId6"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theme" Target="../theme/theme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theme" Target="../theme/theme5.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9" Type="http://schemas.openxmlformats.org/officeDocument/2006/relationships/slideLayout" Target="../slideLayouts/slideLayout212.xml"/><Relationship Id="rId21" Type="http://schemas.openxmlformats.org/officeDocument/2006/relationships/slideLayout" Target="../slideLayouts/slideLayout194.xml"/><Relationship Id="rId34" Type="http://schemas.openxmlformats.org/officeDocument/2006/relationships/slideLayout" Target="../slideLayouts/slideLayout207.xml"/><Relationship Id="rId42" Type="http://schemas.openxmlformats.org/officeDocument/2006/relationships/slideLayout" Target="../slideLayouts/slideLayout215.xml"/><Relationship Id="rId47" Type="http://schemas.openxmlformats.org/officeDocument/2006/relationships/slideLayout" Target="../slideLayouts/slideLayout220.xml"/><Relationship Id="rId50" Type="http://schemas.openxmlformats.org/officeDocument/2006/relationships/slideLayout" Target="../slideLayouts/slideLayout223.xml"/><Relationship Id="rId7" Type="http://schemas.openxmlformats.org/officeDocument/2006/relationships/slideLayout" Target="../slideLayouts/slideLayout18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9" Type="http://schemas.openxmlformats.org/officeDocument/2006/relationships/slideLayout" Target="../slideLayouts/slideLayout202.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32" Type="http://schemas.openxmlformats.org/officeDocument/2006/relationships/slideLayout" Target="../slideLayouts/slideLayout205.xml"/><Relationship Id="rId37" Type="http://schemas.openxmlformats.org/officeDocument/2006/relationships/slideLayout" Target="../slideLayouts/slideLayout210.xml"/><Relationship Id="rId40" Type="http://schemas.openxmlformats.org/officeDocument/2006/relationships/slideLayout" Target="../slideLayouts/slideLayout213.xml"/><Relationship Id="rId45" Type="http://schemas.openxmlformats.org/officeDocument/2006/relationships/slideLayout" Target="../slideLayouts/slideLayout218.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36" Type="http://schemas.openxmlformats.org/officeDocument/2006/relationships/slideLayout" Target="../slideLayouts/slideLayout209.xml"/><Relationship Id="rId49" Type="http://schemas.openxmlformats.org/officeDocument/2006/relationships/slideLayout" Target="../slideLayouts/slideLayout222.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31" Type="http://schemas.openxmlformats.org/officeDocument/2006/relationships/slideLayout" Target="../slideLayouts/slideLayout204.xml"/><Relationship Id="rId44" Type="http://schemas.openxmlformats.org/officeDocument/2006/relationships/slideLayout" Target="../slideLayouts/slideLayout217.xml"/><Relationship Id="rId52" Type="http://schemas.openxmlformats.org/officeDocument/2006/relationships/theme" Target="../theme/theme6.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slideLayout" Target="../slideLayouts/slideLayout203.xml"/><Relationship Id="rId35" Type="http://schemas.openxmlformats.org/officeDocument/2006/relationships/slideLayout" Target="../slideLayouts/slideLayout208.xml"/><Relationship Id="rId43" Type="http://schemas.openxmlformats.org/officeDocument/2006/relationships/slideLayout" Target="../slideLayouts/slideLayout216.xml"/><Relationship Id="rId48" Type="http://schemas.openxmlformats.org/officeDocument/2006/relationships/slideLayout" Target="../slideLayouts/slideLayout221.xml"/><Relationship Id="rId8" Type="http://schemas.openxmlformats.org/officeDocument/2006/relationships/slideLayout" Target="../slideLayouts/slideLayout181.xml"/><Relationship Id="rId51" Type="http://schemas.openxmlformats.org/officeDocument/2006/relationships/slideLayout" Target="../slideLayouts/slideLayout224.xml"/><Relationship Id="rId3" Type="http://schemas.openxmlformats.org/officeDocument/2006/relationships/slideLayout" Target="../slideLayouts/slideLayout176.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33" Type="http://schemas.openxmlformats.org/officeDocument/2006/relationships/slideLayout" Target="../slideLayouts/slideLayout206.xml"/><Relationship Id="rId38" Type="http://schemas.openxmlformats.org/officeDocument/2006/relationships/slideLayout" Target="../slideLayouts/slideLayout211.xml"/><Relationship Id="rId46" Type="http://schemas.openxmlformats.org/officeDocument/2006/relationships/slideLayout" Target="../slideLayouts/slideLayout219.xml"/><Relationship Id="rId20" Type="http://schemas.openxmlformats.org/officeDocument/2006/relationships/slideLayout" Target="../slideLayouts/slideLayout193.xml"/><Relationship Id="rId41" Type="http://schemas.openxmlformats.org/officeDocument/2006/relationships/slideLayout" Target="../slideLayouts/slideLayout214.xml"/><Relationship Id="rId1" Type="http://schemas.openxmlformats.org/officeDocument/2006/relationships/slideLayout" Target="../slideLayouts/slideLayout174.xml"/><Relationship Id="rId6"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7355609" y="4856892"/>
            <a:ext cx="1547622" cy="273844"/>
          </a:xfrm>
          <a:prstGeom prst="rect">
            <a:avLst/>
          </a:prstGeom>
        </p:spPr>
        <p:txBody>
          <a:bodyPr vert="horz" lIns="91440" tIns="45720" rIns="91440" bIns="45720" rtlCol="0" anchor="ctr"/>
          <a:lstStyle>
            <a:lvl1pPr algn="r">
              <a:defRPr sz="900">
                <a:solidFill>
                  <a:schemeClr val="tx1">
                    <a:tint val="75000"/>
                  </a:schemeClr>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8515350" y="4856893"/>
            <a:ext cx="6286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ABE038-A425-4CC0-917A-1DC3ED725B2E}" type="slidenum">
              <a:rPr lang="nl-BE" smtClean="0"/>
              <a:t>‹#›</a:t>
            </a:fld>
            <a:endParaRPr lang="nl-BE"/>
          </a:p>
        </p:txBody>
      </p:sp>
    </p:spTree>
    <p:extLst>
      <p:ext uri="{BB962C8B-B14F-4D97-AF65-F5344CB8AC3E}">
        <p14:creationId xmlns:p14="http://schemas.microsoft.com/office/powerpoint/2010/main" val="123674967"/>
      </p:ext>
    </p:extLst>
  </p:cSld>
  <p:clrMap bg1="lt1" tx1="dk1" bg2="lt2" tx2="dk2" accent1="accent1" accent2="accent2" accent3="accent3" accent4="accent4" accent5="accent5" accent6="accent6" hlink="hlink" folHlink="folHlink"/>
  <p:sldLayoutIdLst>
    <p:sldLayoutId id="2147483965" r:id="rId1"/>
    <p:sldLayoutId id="2147483824" r:id="rId2"/>
    <p:sldLayoutId id="2147484081" r:id="rId3"/>
    <p:sldLayoutId id="2147484092" r:id="rId4"/>
    <p:sldLayoutId id="2147483910" r:id="rId5"/>
    <p:sldLayoutId id="2147484095" r:id="rId6"/>
    <p:sldLayoutId id="2147483911" r:id="rId7"/>
    <p:sldLayoutId id="2147483912" r:id="rId8"/>
    <p:sldLayoutId id="2147484114" r:id="rId9"/>
    <p:sldLayoutId id="2147484131" r:id="rId10"/>
    <p:sldLayoutId id="2147483915" r:id="rId11"/>
    <p:sldLayoutId id="2147484120" r:id="rId12"/>
    <p:sldLayoutId id="2147484115" r:id="rId13"/>
    <p:sldLayoutId id="2147483914" r:id="rId14"/>
    <p:sldLayoutId id="2147483925" r:id="rId15"/>
    <p:sldLayoutId id="2147483931" r:id="rId16"/>
    <p:sldLayoutId id="2147484124" r:id="rId17"/>
    <p:sldLayoutId id="2147484083" r:id="rId18"/>
    <p:sldLayoutId id="2147484068" r:id="rId19"/>
    <p:sldLayoutId id="2147483916" r:id="rId20"/>
    <p:sldLayoutId id="2147483913" r:id="rId21"/>
    <p:sldLayoutId id="2147483918" r:id="rId22"/>
    <p:sldLayoutId id="2147483917" r:id="rId23"/>
    <p:sldLayoutId id="2147483932" r:id="rId24"/>
    <p:sldLayoutId id="2147483966" r:id="rId25"/>
    <p:sldLayoutId id="2147483909" r:id="rId26"/>
    <p:sldLayoutId id="2147483967" r:id="rId27"/>
    <p:sldLayoutId id="2147483968" r:id="rId28"/>
    <p:sldLayoutId id="2147483969" r:id="rId29"/>
    <p:sldLayoutId id="2147483933" r:id="rId30"/>
    <p:sldLayoutId id="2147483934" r:id="rId31"/>
    <p:sldLayoutId id="2147483935" r:id="rId32"/>
    <p:sldLayoutId id="2147483936" r:id="rId33"/>
    <p:sldLayoutId id="2147483937" r:id="rId34"/>
    <p:sldLayoutId id="2147483938" r:id="rId35"/>
    <p:sldLayoutId id="2147483939" r:id="rId36"/>
    <p:sldLayoutId id="2147483970" r:id="rId37"/>
    <p:sldLayoutId id="2147483940" r:id="rId38"/>
    <p:sldLayoutId id="2147484046" r:id="rId39"/>
    <p:sldLayoutId id="2147484045" r:id="rId40"/>
    <p:sldLayoutId id="2147484042" r:id="rId41"/>
    <p:sldLayoutId id="2147484043" r:id="rId42"/>
    <p:sldLayoutId id="2147484218" r:id="rId43"/>
    <p:sldLayoutId id="2147484219" r:id="rId4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2100" kern="1200">
          <a:solidFill>
            <a:schemeClr val="tx1"/>
          </a:solidFill>
          <a:latin typeface="+mn-lt"/>
          <a:ea typeface="+mn-ea"/>
          <a:cs typeface="+mn-cs"/>
        </a:defRPr>
      </a:lvl1pPr>
      <a:lvl2pPr marL="205740" indent="-171450" algn="l" defTabSz="685800" rtl="0" eaLnBrk="1" latinLnBrk="0" hangingPunct="1">
        <a:lnSpc>
          <a:spcPct val="90000"/>
        </a:lnSpc>
        <a:spcBef>
          <a:spcPts val="375"/>
        </a:spcBef>
        <a:buClr>
          <a:schemeClr val="tx1"/>
        </a:buClr>
        <a:buSzPct val="60000"/>
        <a:buFont typeface="Wingdings" panose="05000000000000000000" pitchFamily="2" charset="2"/>
        <a:buChar char=""/>
        <a:defRPr sz="1800" kern="1200">
          <a:solidFill>
            <a:schemeClr val="tx1"/>
          </a:solidFill>
          <a:latin typeface="+mn-lt"/>
          <a:ea typeface="+mn-ea"/>
          <a:cs typeface="+mn-cs"/>
        </a:defRPr>
      </a:lvl2pPr>
      <a:lvl3pPr marL="411480" indent="-171450" algn="l" defTabSz="685800" rtl="0" eaLnBrk="1" latinLnBrk="0" hangingPunct="1">
        <a:lnSpc>
          <a:spcPct val="90000"/>
        </a:lnSpc>
        <a:spcBef>
          <a:spcPts val="375"/>
        </a:spcBef>
        <a:buClr>
          <a:schemeClr val="tx2"/>
        </a:buClr>
        <a:buSzPct val="60000"/>
        <a:buFont typeface="Wingdings" panose="05000000000000000000" pitchFamily="2" charset="2"/>
        <a:buChar char="p"/>
        <a:defRPr sz="1500" b="0" kern="1200">
          <a:solidFill>
            <a:schemeClr val="tx2"/>
          </a:solidFill>
          <a:latin typeface="+mn-lt"/>
          <a:ea typeface="+mn-ea"/>
          <a:cs typeface="+mn-cs"/>
        </a:defRPr>
      </a:lvl3pPr>
      <a:lvl4pPr marL="617220" indent="-171450" algn="l" defTabSz="685800" rtl="0" eaLnBrk="1" latinLnBrk="0" hangingPunct="1">
        <a:lnSpc>
          <a:spcPct val="90000"/>
        </a:lnSpc>
        <a:spcBef>
          <a:spcPts val="375"/>
        </a:spcBef>
        <a:buClr>
          <a:schemeClr val="accent6"/>
        </a:buClr>
        <a:buSzPct val="60000"/>
        <a:buFont typeface="Wingdings" panose="05000000000000000000" pitchFamily="2" charset="2"/>
        <a:buChar char="n"/>
        <a:defRPr sz="1350" kern="1200">
          <a:solidFill>
            <a:schemeClr val="accent6"/>
          </a:solidFill>
          <a:latin typeface="+mn-lt"/>
          <a:ea typeface="+mn-ea"/>
          <a:cs typeface="+mn-cs"/>
        </a:defRPr>
      </a:lvl4pPr>
      <a:lvl5pPr marL="822960" indent="-171450" algn="l" defTabSz="685800" rtl="0" eaLnBrk="1" latinLnBrk="0" hangingPunct="1">
        <a:lnSpc>
          <a:spcPct val="90000"/>
        </a:lnSpc>
        <a:spcBef>
          <a:spcPts val="375"/>
        </a:spcBef>
        <a:buClr>
          <a:schemeClr val="accent6"/>
        </a:buClr>
        <a:buSzPct val="60000"/>
        <a:buFont typeface="Wingdings" panose="05000000000000000000" pitchFamily="2" charset="2"/>
        <a:buChar char=""/>
        <a:defRPr sz="1200" b="0" kern="1200">
          <a:solidFill>
            <a:schemeClr val="accent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20040" algn="l" rtl="0">
              <a:lnSpc>
                <a:spcPct val="90000"/>
              </a:lnSpc>
              <a:spcBef>
                <a:spcPts val="500"/>
              </a:spcBef>
              <a:spcAft>
                <a:spcPts val="0"/>
              </a:spcAft>
              <a:buClr>
                <a:schemeClr val="dk1"/>
              </a:buClr>
              <a:buSzPts val="1440"/>
              <a:buFont typeface="Noto Sans Symbols"/>
              <a:buChar char="■"/>
              <a:defRPr sz="2400" b="0" i="0" u="none" strike="noStrike" cap="none">
                <a:solidFill>
                  <a:schemeClr val="dk1"/>
                </a:solidFill>
                <a:latin typeface="Calibri"/>
                <a:ea typeface="Calibri"/>
                <a:cs typeface="Calibri"/>
                <a:sym typeface="Calibri"/>
              </a:defRPr>
            </a:lvl2pPr>
            <a:lvl3pPr marL="1371600" marR="0" lvl="2" indent="-304800" algn="l" rtl="0">
              <a:lnSpc>
                <a:spcPct val="90000"/>
              </a:lnSpc>
              <a:spcBef>
                <a:spcPts val="500"/>
              </a:spcBef>
              <a:spcAft>
                <a:spcPts val="0"/>
              </a:spcAft>
              <a:buClr>
                <a:schemeClr val="dk2"/>
              </a:buClr>
              <a:buSzPts val="1200"/>
              <a:buFont typeface="Noto Sans Symbols"/>
              <a:buChar char="🞐"/>
              <a:defRPr sz="2000" b="0" i="0" u="none" strike="noStrike" cap="none">
                <a:solidFill>
                  <a:schemeClr val="dk2"/>
                </a:solidFill>
                <a:latin typeface="Calibri"/>
                <a:ea typeface="Calibri"/>
                <a:cs typeface="Calibri"/>
                <a:sym typeface="Calibri"/>
              </a:defRPr>
            </a:lvl3pPr>
            <a:lvl4pPr marL="1828800" marR="0" lvl="3" indent="-297180" algn="l" rtl="0">
              <a:lnSpc>
                <a:spcPct val="90000"/>
              </a:lnSpc>
              <a:spcBef>
                <a:spcPts val="500"/>
              </a:spcBef>
              <a:spcAft>
                <a:spcPts val="0"/>
              </a:spcAft>
              <a:buClr>
                <a:schemeClr val="accent6"/>
              </a:buClr>
              <a:buSzPts val="1080"/>
              <a:buFont typeface="Noto Sans Symbols"/>
              <a:buChar char="■"/>
              <a:defRPr sz="1800" b="0" i="0" u="none" strike="noStrike" cap="none">
                <a:solidFill>
                  <a:schemeClr val="accent6"/>
                </a:solidFill>
                <a:latin typeface="Calibri"/>
                <a:ea typeface="Calibri"/>
                <a:cs typeface="Calibri"/>
                <a:sym typeface="Calibri"/>
              </a:defRPr>
            </a:lvl4pPr>
            <a:lvl5pPr marL="2286000" marR="0" lvl="4" indent="-289560" algn="l" rtl="0">
              <a:lnSpc>
                <a:spcPct val="90000"/>
              </a:lnSpc>
              <a:spcBef>
                <a:spcPts val="500"/>
              </a:spcBef>
              <a:spcAft>
                <a:spcPts val="0"/>
              </a:spcAft>
              <a:buClr>
                <a:schemeClr val="accent6"/>
              </a:buClr>
              <a:buSzPts val="960"/>
              <a:buFont typeface="Noto Sans Symbols"/>
              <a:buChar char="🞐"/>
              <a:defRPr sz="1600" b="0" i="0" u="none" strike="noStrike" cap="none">
                <a:solidFill>
                  <a:schemeClr val="accent6"/>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E8E8E"/>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E8E8E"/>
                </a:solidFill>
                <a:latin typeface="Calibri"/>
                <a:ea typeface="Calibri"/>
                <a:cs typeface="Calibri"/>
                <a:sym typeface="Calibri"/>
              </a:defRPr>
            </a:lvl1pPr>
            <a:lvl2pPr marL="0" marR="0" lvl="1" indent="0" algn="r" rtl="0">
              <a:spcBef>
                <a:spcPts val="0"/>
              </a:spcBef>
              <a:buNone/>
              <a:defRPr sz="900" b="0" i="0" u="none" strike="noStrike" cap="none">
                <a:solidFill>
                  <a:srgbClr val="8E8E8E"/>
                </a:solidFill>
                <a:latin typeface="Calibri"/>
                <a:ea typeface="Calibri"/>
                <a:cs typeface="Calibri"/>
                <a:sym typeface="Calibri"/>
              </a:defRPr>
            </a:lvl2pPr>
            <a:lvl3pPr marL="0" marR="0" lvl="2" indent="0" algn="r" rtl="0">
              <a:spcBef>
                <a:spcPts val="0"/>
              </a:spcBef>
              <a:buNone/>
              <a:defRPr sz="900" b="0" i="0" u="none" strike="noStrike" cap="none">
                <a:solidFill>
                  <a:srgbClr val="8E8E8E"/>
                </a:solidFill>
                <a:latin typeface="Calibri"/>
                <a:ea typeface="Calibri"/>
                <a:cs typeface="Calibri"/>
                <a:sym typeface="Calibri"/>
              </a:defRPr>
            </a:lvl3pPr>
            <a:lvl4pPr marL="0" marR="0" lvl="3" indent="0" algn="r" rtl="0">
              <a:spcBef>
                <a:spcPts val="0"/>
              </a:spcBef>
              <a:buNone/>
              <a:defRPr sz="900" b="0" i="0" u="none" strike="noStrike" cap="none">
                <a:solidFill>
                  <a:srgbClr val="8E8E8E"/>
                </a:solidFill>
                <a:latin typeface="Calibri"/>
                <a:ea typeface="Calibri"/>
                <a:cs typeface="Calibri"/>
                <a:sym typeface="Calibri"/>
              </a:defRPr>
            </a:lvl4pPr>
            <a:lvl5pPr marL="0" marR="0" lvl="4" indent="0" algn="r" rtl="0">
              <a:spcBef>
                <a:spcPts val="0"/>
              </a:spcBef>
              <a:buNone/>
              <a:defRPr sz="900" b="0" i="0" u="none" strike="noStrike" cap="none">
                <a:solidFill>
                  <a:srgbClr val="8E8E8E"/>
                </a:solidFill>
                <a:latin typeface="Calibri"/>
                <a:ea typeface="Calibri"/>
                <a:cs typeface="Calibri"/>
                <a:sym typeface="Calibri"/>
              </a:defRPr>
            </a:lvl5pPr>
            <a:lvl6pPr marL="0" marR="0" lvl="5" indent="0" algn="r" rtl="0">
              <a:spcBef>
                <a:spcPts val="0"/>
              </a:spcBef>
              <a:buNone/>
              <a:defRPr sz="900" b="0" i="0" u="none" strike="noStrike" cap="none">
                <a:solidFill>
                  <a:srgbClr val="8E8E8E"/>
                </a:solidFill>
                <a:latin typeface="Calibri"/>
                <a:ea typeface="Calibri"/>
                <a:cs typeface="Calibri"/>
                <a:sym typeface="Calibri"/>
              </a:defRPr>
            </a:lvl6pPr>
            <a:lvl7pPr marL="0" marR="0" lvl="6" indent="0" algn="r" rtl="0">
              <a:spcBef>
                <a:spcPts val="0"/>
              </a:spcBef>
              <a:buNone/>
              <a:defRPr sz="900" b="0" i="0" u="none" strike="noStrike" cap="none">
                <a:solidFill>
                  <a:srgbClr val="8E8E8E"/>
                </a:solidFill>
                <a:latin typeface="Calibri"/>
                <a:ea typeface="Calibri"/>
                <a:cs typeface="Calibri"/>
                <a:sym typeface="Calibri"/>
              </a:defRPr>
            </a:lvl7pPr>
            <a:lvl8pPr marL="0" marR="0" lvl="7" indent="0" algn="r" rtl="0">
              <a:spcBef>
                <a:spcPts val="0"/>
              </a:spcBef>
              <a:buNone/>
              <a:defRPr sz="900" b="0" i="0" u="none" strike="noStrike" cap="none">
                <a:solidFill>
                  <a:srgbClr val="8E8E8E"/>
                </a:solidFill>
                <a:latin typeface="Calibri"/>
                <a:ea typeface="Calibri"/>
                <a:cs typeface="Calibri"/>
                <a:sym typeface="Calibri"/>
              </a:defRPr>
            </a:lvl8pPr>
            <a:lvl9pPr marL="0" marR="0" lvl="8" indent="0" algn="r" rtl="0">
              <a:spcBef>
                <a:spcPts val="0"/>
              </a:spcBef>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4170" r:id="rId1"/>
    <p:sldLayoutId id="2147483706"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 id="2147484141" r:id="rId12"/>
    <p:sldLayoutId id="2147484142" r:id="rId13"/>
    <p:sldLayoutId id="2147484143" r:id="rId14"/>
    <p:sldLayoutId id="2147484144" r:id="rId15"/>
    <p:sldLayoutId id="2147484145" r:id="rId16"/>
    <p:sldLayoutId id="2147484146" r:id="rId17"/>
    <p:sldLayoutId id="2147484147" r:id="rId18"/>
    <p:sldLayoutId id="2147483717" r:id="rId19"/>
    <p:sldLayoutId id="2147484148" r:id="rId20"/>
    <p:sldLayoutId id="2147484149" r:id="rId21"/>
    <p:sldLayoutId id="2147484150" r:id="rId22"/>
    <p:sldLayoutId id="2147484151" r:id="rId23"/>
    <p:sldLayoutId id="2147483720" r:id="rId24"/>
    <p:sldLayoutId id="2147484152" r:id="rId25"/>
    <p:sldLayoutId id="2147484153" r:id="rId26"/>
    <p:sldLayoutId id="2147483716" r:id="rId27"/>
    <p:sldLayoutId id="2147483710" r:id="rId28"/>
    <p:sldLayoutId id="2147483711" r:id="rId29"/>
    <p:sldLayoutId id="2147483719" r:id="rId30"/>
    <p:sldLayoutId id="2147484156" r:id="rId31"/>
    <p:sldLayoutId id="2147484157" r:id="rId32"/>
    <p:sldLayoutId id="2147484158" r:id="rId33"/>
    <p:sldLayoutId id="2147484159" r:id="rId34"/>
    <p:sldLayoutId id="2147484160" r:id="rId35"/>
    <p:sldLayoutId id="2147484161" r:id="rId36"/>
    <p:sldLayoutId id="2147484162" r:id="rId37"/>
    <p:sldLayoutId id="2147483659" r:id="rId38"/>
    <p:sldLayoutId id="2147484171" r:id="rId39"/>
    <p:sldLayoutId id="2147484163" r:id="rId40"/>
    <p:sldLayoutId id="2147484164" r:id="rId41"/>
    <p:sldLayoutId id="2147484172" r:id="rId42"/>
    <p:sldLayoutId id="2147484165" r:id="rId43"/>
    <p:sldLayoutId id="2147483718" r:id="rId44"/>
    <p:sldLayoutId id="2147484154" r:id="rId45"/>
    <p:sldLayoutId id="2147484166" r:id="rId46"/>
    <p:sldLayoutId id="2147484167" r:id="rId47"/>
    <p:sldLayoutId id="2147484168" r:id="rId48"/>
    <p:sldLayoutId id="2147484155" r:id="rId49"/>
    <p:sldLayoutId id="2147484169" r:id="rId50"/>
    <p:sldLayoutId id="2147484017" r:id="rId5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12367496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05" r:id="rId25"/>
    <p:sldLayoutId id="2147483707" r:id="rId26"/>
    <p:sldLayoutId id="2147483708" r:id="rId2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 userDrawn="1">
          <p15:clr>
            <a:srgbClr val="F26B43"/>
          </p15:clr>
        </p15:guide>
        <p15:guide id="2" pos="5363" userDrawn="1">
          <p15:clr>
            <a:srgbClr val="F26B43"/>
          </p15:clr>
        </p15:guide>
        <p15:guide id="4" orient="horz" pos="2930" userDrawn="1">
          <p15:clr>
            <a:srgbClr val="F26B43"/>
          </p15:clr>
        </p15:guide>
        <p15:guide id="5" orient="horz" pos="75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813197"/>
          </a:xfrm>
          <a:prstGeom prst="rect">
            <a:avLst/>
          </a:prstGeom>
          <a:noFill/>
          <a:ln>
            <a:noFill/>
          </a:ln>
        </p:spPr>
        <p:txBody>
          <a:bodyPr spcFirstLastPara="1" wrap="square" lIns="0" tIns="45700" rIns="0" bIns="45700" anchor="ctr" anchorCtr="0">
            <a:normAutofit/>
          </a:bodyPr>
          <a:lstStyle>
            <a:lvl1pPr marR="0" lvl="0" algn="l" rtl="0">
              <a:lnSpc>
                <a:spcPct val="9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194197"/>
            <a:ext cx="7886700" cy="3438525"/>
          </a:xfrm>
          <a:prstGeom prst="rect">
            <a:avLst/>
          </a:prstGeom>
          <a:noFill/>
          <a:ln>
            <a:noFill/>
          </a:ln>
        </p:spPr>
        <p:txBody>
          <a:bodyPr spcFirstLastPara="1" wrap="square" lIns="0" tIns="45700" rIns="0" bIns="45700" anchor="t" anchorCtr="0">
            <a:norm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accent2"/>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629841" y="4758736"/>
            <a:ext cx="3625069" cy="273844"/>
          </a:xfrm>
          <a:prstGeom prst="rect">
            <a:avLst/>
          </a:prstGeom>
          <a:noFill/>
          <a:ln>
            <a:noFill/>
          </a:ln>
        </p:spPr>
        <p:txBody>
          <a:bodyPr spcFirstLastPara="1" wrap="square" lIns="0" tIns="45700" rIns="0" bIns="45700" anchor="ctr" anchorCtr="0">
            <a:noAutofit/>
          </a:bodyPr>
          <a:lstStyle>
            <a:lvl1pPr marR="0" lvl="0" algn="l" rtl="0">
              <a:lnSpc>
                <a:spcPct val="100000"/>
              </a:lnSpc>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05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7885509" y="4758737"/>
            <a:ext cx="628650" cy="273844"/>
          </a:xfrm>
          <a:prstGeom prst="rect">
            <a:avLst/>
          </a:prstGeom>
          <a:noFill/>
          <a:ln>
            <a:noFill/>
          </a:ln>
        </p:spPr>
        <p:txBody>
          <a:bodyPr spcFirstLastPara="1" wrap="square" lIns="0" tIns="45700" rIns="0" bIns="45700" anchor="ctr" anchorCtr="0">
            <a:noAutofit/>
          </a:bodyPr>
          <a:lstStyle>
            <a:lvl1pPr marL="0" marR="0" lvl="0" indent="0" algn="r" rtl="0">
              <a:lnSpc>
                <a:spcPct val="100000"/>
              </a:lnSpc>
              <a:spcBef>
                <a:spcPts val="0"/>
              </a:spcBef>
              <a:spcAft>
                <a:spcPts val="0"/>
              </a:spcAft>
              <a:buNone/>
              <a:defRPr sz="9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None/>
              <a:defRPr sz="9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None/>
              <a:defRPr sz="9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None/>
              <a:defRPr sz="9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None/>
              <a:defRPr sz="9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None/>
              <a:defRPr sz="9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None/>
              <a:defRPr sz="9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None/>
              <a:defRPr sz="9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None/>
              <a:defRPr sz="9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4" name="Google Shape;14;p1"/>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 id="2147484199" r:id="rId15"/>
    <p:sldLayoutId id="2147484200" r:id="rId16"/>
    <p:sldLayoutId id="2147484201" r:id="rId17"/>
    <p:sldLayoutId id="2147484202" r:id="rId18"/>
    <p:sldLayoutId id="2147484173" r:id="rId19"/>
    <p:sldLayoutId id="2147484174" r:id="rId20"/>
    <p:sldLayoutId id="2147484175" r:id="rId21"/>
    <p:sldLayoutId id="2147484176" r:id="rId22"/>
    <p:sldLayoutId id="2147484177" r:id="rId23"/>
    <p:sldLayoutId id="2147484178" r:id="rId24"/>
    <p:sldLayoutId id="2147484179" r:id="rId25"/>
    <p:sldLayoutId id="2147484180" r:id="rId26"/>
    <p:sldLayoutId id="2147484181" r:id="rId27"/>
    <p:sldLayoutId id="2147484182" r:id="rId28"/>
    <p:sldLayoutId id="2147484183" r:id="rId29"/>
    <p:sldLayoutId id="2147484184" r:id="rId3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97" userDrawn="1">
          <p15:clr>
            <a:srgbClr val="F26B43"/>
          </p15:clr>
        </p15:guide>
        <p15:guide id="2" pos="5363" userDrawn="1">
          <p15:clr>
            <a:srgbClr val="F26B43"/>
          </p15:clr>
        </p15:guide>
        <p15:guide id="3" orient="horz" pos="2930" userDrawn="1">
          <p15:clr>
            <a:srgbClr val="F26B43"/>
          </p15:clr>
        </p15:guide>
        <p15:guide id="4" orient="horz" pos="75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3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7" name="Google Shape;287;p3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20040" algn="l" rtl="0">
              <a:lnSpc>
                <a:spcPct val="90000"/>
              </a:lnSpc>
              <a:spcBef>
                <a:spcPts val="500"/>
              </a:spcBef>
              <a:spcAft>
                <a:spcPts val="0"/>
              </a:spcAft>
              <a:buClr>
                <a:schemeClr val="dk1"/>
              </a:buClr>
              <a:buSzPts val="1440"/>
              <a:buFont typeface="Noto Sans Symbols"/>
              <a:buChar char="■"/>
              <a:defRPr sz="2400" b="0" i="0" u="none" strike="noStrike" cap="none">
                <a:solidFill>
                  <a:schemeClr val="dk1"/>
                </a:solidFill>
                <a:latin typeface="Calibri"/>
                <a:ea typeface="Calibri"/>
                <a:cs typeface="Calibri"/>
                <a:sym typeface="Calibri"/>
              </a:defRPr>
            </a:lvl2pPr>
            <a:lvl3pPr marL="1371600" marR="0" lvl="2" indent="-304800" algn="l" rtl="0">
              <a:lnSpc>
                <a:spcPct val="90000"/>
              </a:lnSpc>
              <a:spcBef>
                <a:spcPts val="500"/>
              </a:spcBef>
              <a:spcAft>
                <a:spcPts val="0"/>
              </a:spcAft>
              <a:buClr>
                <a:schemeClr val="dk2"/>
              </a:buClr>
              <a:buSzPts val="1200"/>
              <a:buFont typeface="Noto Sans Symbols"/>
              <a:buChar char="🞐"/>
              <a:defRPr sz="2000" b="0" i="0" u="none" strike="noStrike" cap="none">
                <a:solidFill>
                  <a:schemeClr val="dk2"/>
                </a:solidFill>
                <a:latin typeface="Calibri"/>
                <a:ea typeface="Calibri"/>
                <a:cs typeface="Calibri"/>
                <a:sym typeface="Calibri"/>
              </a:defRPr>
            </a:lvl3pPr>
            <a:lvl4pPr marL="1828800" marR="0" lvl="3" indent="-297180" algn="l" rtl="0">
              <a:lnSpc>
                <a:spcPct val="90000"/>
              </a:lnSpc>
              <a:spcBef>
                <a:spcPts val="500"/>
              </a:spcBef>
              <a:spcAft>
                <a:spcPts val="0"/>
              </a:spcAft>
              <a:buClr>
                <a:schemeClr val="accent6"/>
              </a:buClr>
              <a:buSzPts val="1080"/>
              <a:buFont typeface="Noto Sans Symbols"/>
              <a:buChar char="■"/>
              <a:defRPr sz="1800" b="0" i="0" u="none" strike="noStrike" cap="none">
                <a:solidFill>
                  <a:schemeClr val="accent6"/>
                </a:solidFill>
                <a:latin typeface="Calibri"/>
                <a:ea typeface="Calibri"/>
                <a:cs typeface="Calibri"/>
                <a:sym typeface="Calibri"/>
              </a:defRPr>
            </a:lvl4pPr>
            <a:lvl5pPr marL="2286000" marR="0" lvl="4" indent="-289560" algn="l" rtl="0">
              <a:lnSpc>
                <a:spcPct val="90000"/>
              </a:lnSpc>
              <a:spcBef>
                <a:spcPts val="500"/>
              </a:spcBef>
              <a:spcAft>
                <a:spcPts val="0"/>
              </a:spcAft>
              <a:buClr>
                <a:schemeClr val="accent6"/>
              </a:buClr>
              <a:buSzPts val="960"/>
              <a:buFont typeface="Noto Sans Symbols"/>
              <a:buChar char="🞐"/>
              <a:defRPr sz="1600" b="0" i="0" u="none" strike="noStrike" cap="none">
                <a:solidFill>
                  <a:schemeClr val="accent6"/>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8" name="Google Shape;288;p3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8E8E8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289" name="Google Shape;289;p3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4214" r:id="rId1"/>
    <p:sldLayoutId id="2147484215"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4216"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4217" r:id="rId24"/>
    <p:sldLayoutId id="2147483702" r:id="rId25"/>
    <p:sldLayoutId id="2147483703" r:id="rId26"/>
    <p:sldLayoutId id="2147483704" r:id="rId27"/>
    <p:sldLayoutId id="2147484203" r:id="rId28"/>
    <p:sldLayoutId id="2147484204" r:id="rId29"/>
    <p:sldLayoutId id="2147484205" r:id="rId30"/>
    <p:sldLayoutId id="2147484206" r:id="rId31"/>
    <p:sldLayoutId id="2147483709" r:id="rId32"/>
    <p:sldLayoutId id="2147484207" r:id="rId33"/>
    <p:sldLayoutId id="2147484208" r:id="rId34"/>
    <p:sldLayoutId id="2147483712" r:id="rId35"/>
    <p:sldLayoutId id="2147483713" r:id="rId36"/>
    <p:sldLayoutId id="2147483714" r:id="rId37"/>
    <p:sldLayoutId id="2147483715" r:id="rId38"/>
    <p:sldLayoutId id="2147484209" r:id="rId39"/>
    <p:sldLayoutId id="2147484210" r:id="rId40"/>
    <p:sldLayoutId id="2147484211" r:id="rId41"/>
    <p:sldLayoutId id="2147484212" r:id="rId42"/>
    <p:sldLayoutId id="2147484213" r:id="rId43"/>
    <p:sldLayoutId id="2147483721" r:id="rId44"/>
    <p:sldLayoutId id="2147483722" r:id="rId45"/>
    <p:sldLayoutId id="2147483723" r:id="rId46"/>
    <p:sldLayoutId id="2147483724" r:id="rId47"/>
    <p:sldLayoutId id="2147483725" r:id="rId48"/>
    <p:sldLayoutId id="2147483726" r:id="rId49"/>
    <p:sldLayoutId id="2147483727" r:id="rId50"/>
    <p:sldLayoutId id="2147483728" r:id="rId5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42.xml"/><Relationship Id="rId6" Type="http://schemas.openxmlformats.org/officeDocument/2006/relationships/image" Target="../media/image69.svg"/><Relationship Id="rId11" Type="http://schemas.openxmlformats.org/officeDocument/2006/relationships/image" Target="../media/image72.svg"/><Relationship Id="rId5" Type="http://schemas.openxmlformats.org/officeDocument/2006/relationships/image" Target="../media/image68.png"/><Relationship Id="rId10" Type="http://schemas.openxmlformats.org/officeDocument/2006/relationships/image" Target="../media/image71.png"/><Relationship Id="rId4" Type="http://schemas.openxmlformats.org/officeDocument/2006/relationships/image" Target="../media/image59.svg"/><Relationship Id="rId9" Type="http://schemas.openxmlformats.org/officeDocument/2006/relationships/image" Target="../media/image63.svg"/></Relationships>
</file>

<file path=ppt/slides/_rels/slide11.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6.svg"/><Relationship Id="rId2" Type="http://schemas.openxmlformats.org/officeDocument/2006/relationships/image" Target="../media/image68.png"/><Relationship Id="rId1" Type="http://schemas.openxmlformats.org/officeDocument/2006/relationships/slideLayout" Target="../slideLayouts/slideLayout142.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43.xml"/><Relationship Id="rId4" Type="http://schemas.openxmlformats.org/officeDocument/2006/relationships/image" Target="../media/image7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0.jpeg"/></Relationships>
</file>

<file path=ppt/slides/_rels/slide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1.xml"/></Relationships>
</file>

<file path=ppt/slides/_rels/slide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6.xml"/></Relationships>
</file>

<file path=ppt/slides/_rels/slide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6.xml"/></Relationships>
</file>

<file path=ppt/slides/_rels/slide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6.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67.xml"/><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5.xml"/><Relationship Id="rId1" Type="http://schemas.openxmlformats.org/officeDocument/2006/relationships/slideLayout" Target="../slideLayouts/slideLayout149.xml"/><Relationship Id="rId5" Type="http://schemas.openxmlformats.org/officeDocument/2006/relationships/hyperlink" Target="http://data.vlaanderen.be/ns/" TargetMode="External"/><Relationship Id="rId4" Type="http://schemas.openxmlformats.org/officeDocument/2006/relationships/image" Target="../media/image91.jpeg"/></Relationships>
</file>

<file path=ppt/slides/_rels/slide24.xml.rels><?xml version="1.0" encoding="UTF-8" standalone="yes"?>
<Relationships xmlns="http://schemas.openxmlformats.org/package/2006/relationships"><Relationship Id="rId8" Type="http://schemas.openxmlformats.org/officeDocument/2006/relationships/hyperlink" Target="https://data.vlaanderen.be/cms/Proces_en_methode_voor_de_erkenning_van_datastandaarden_v1.0.pdf" TargetMode="External"/><Relationship Id="rId3" Type="http://schemas.openxmlformats.org/officeDocument/2006/relationships/image" Target="../media/image92.png"/><Relationship Id="rId7" Type="http://schemas.openxmlformats.org/officeDocument/2006/relationships/image" Target="../media/image96.jpeg"/><Relationship Id="rId2" Type="http://schemas.openxmlformats.org/officeDocument/2006/relationships/notesSlide" Target="../notesSlides/notesSlide16.xml"/><Relationship Id="rId1" Type="http://schemas.openxmlformats.org/officeDocument/2006/relationships/slideLayout" Target="../slideLayouts/slideLayout67.xml"/><Relationship Id="rId6" Type="http://schemas.openxmlformats.org/officeDocument/2006/relationships/image" Target="../media/image95.png"/><Relationship Id="rId5" Type="http://schemas.openxmlformats.org/officeDocument/2006/relationships/image" Target="../media/image94.jpe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9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data.vlaanderen.be/cms/Proces_en_methode_voor_de_erkenning_van_datastandaarden_v1.0.pdf"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overheid.vlaanderen.be/informatie-vlaanderen/opleidingen?title=&amp;field_product_tid=15559" TargetMode="External"/><Relationship Id="rId7" Type="http://schemas.openxmlformats.org/officeDocument/2006/relationships/image" Target="../media/image103.jpeg"/><Relationship Id="rId2" Type="http://schemas.openxmlformats.org/officeDocument/2006/relationships/notesSlide" Target="../notesSlides/notesSlide18.xml"/><Relationship Id="rId1" Type="http://schemas.openxmlformats.org/officeDocument/2006/relationships/slideLayout" Target="../slideLayouts/slideLayout61.xml"/><Relationship Id="rId6" Type="http://schemas.openxmlformats.org/officeDocument/2006/relationships/image" Target="../media/image102.jpeg"/><Relationship Id="rId11" Type="http://schemas.openxmlformats.org/officeDocument/2006/relationships/image" Target="../media/image106.png"/><Relationship Id="rId5" Type="http://schemas.openxmlformats.org/officeDocument/2006/relationships/image" Target="../media/image101.jpeg"/><Relationship Id="rId10" Type="http://schemas.openxmlformats.org/officeDocument/2006/relationships/hyperlink" Target="https://data.vlaanderen.be/standaarden/" TargetMode="External"/><Relationship Id="rId4" Type="http://schemas.openxmlformats.org/officeDocument/2006/relationships/image" Target="../media/image100.png"/><Relationship Id="rId9" Type="http://schemas.openxmlformats.org/officeDocument/2006/relationships/image" Target="../media/image105.jpeg"/></Relationships>
</file>

<file path=ppt/slides/_rels/slide27.xml.rels><?xml version="1.0" encoding="UTF-8" standalone="yes"?>
<Relationships xmlns="http://schemas.openxmlformats.org/package/2006/relationships"><Relationship Id="rId8" Type="http://schemas.openxmlformats.org/officeDocument/2006/relationships/hyperlink" Target="https://data.vlaanderen.be/cms/api-kennishub/intro.html" TargetMode="External"/><Relationship Id="rId3" Type="http://schemas.openxmlformats.org/officeDocument/2006/relationships/hyperlink" Target="https://data.vlaanderen.be/ns" TargetMode="External"/><Relationship Id="rId7"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174.xml"/><Relationship Id="rId6" Type="http://schemas.openxmlformats.org/officeDocument/2006/relationships/hyperlink" Target="https://informatievlaanderen.github.io/handreikingOslo/" TargetMode="External"/><Relationship Id="rId5" Type="http://schemas.openxmlformats.org/officeDocument/2006/relationships/hyperlink" Target="https://data.vlaanderen.be/shacl-validator/" TargetMode="External"/><Relationship Id="rId4" Type="http://schemas.openxmlformats.org/officeDocument/2006/relationships/hyperlink" Target="https://overheid.vlaanderen.be/oslo-projectondersteuning-oslo"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11.sv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iro.com/app/board/uXjVPpDfVHI=/?share_link_id=906373257264"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miro.com/app/board/uXjVPpDfVHI=/?share_link_id=906373257264"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iro.com/app/board/uXjVPpDfVHI=/?share_link_id=906373257264"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vlaanderen.be/digitaal-vlaanderen/agenda/evenementen/oslo-leercredential/thematische-werkgroep-2-oslo-leercredentia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iro.com/app/board/uXjVPpDfVHI=/?share_link_id=90637325726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0.xml.rels><?xml version="1.0" encoding="UTF-8" standalone="yes"?>
<Relationships xmlns="http://schemas.openxmlformats.org/package/2006/relationships"><Relationship Id="rId3" Type="http://schemas.openxmlformats.org/officeDocument/2006/relationships/hyperlink" Target="mailto:digitaal.vlaanderen@vlaanderen.be"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hyperlink" Target="mailto:ben.demeester@ugent.be" TargetMode="External"/><Relationship Id="rId4" Type="http://schemas.openxmlformats.org/officeDocument/2006/relationships/hyperlink" Target="mailto:Eveline.Vlassenroot@vlaanderen.be"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svg"/><Relationship Id="rId7" Type="http://schemas.openxmlformats.org/officeDocument/2006/relationships/image" Target="../media/image63.svg"/><Relationship Id="rId2" Type="http://schemas.openxmlformats.org/officeDocument/2006/relationships/image" Target="../media/image60.png"/><Relationship Id="rId1" Type="http://schemas.openxmlformats.org/officeDocument/2006/relationships/slideLayout" Target="../slideLayouts/slideLayout142.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59.svg"/><Relationship Id="rId10" Type="http://schemas.openxmlformats.org/officeDocument/2006/relationships/image" Target="../media/image66.png"/><Relationship Id="rId4" Type="http://schemas.openxmlformats.org/officeDocument/2006/relationships/image" Target="../media/image58.png"/><Relationship Id="rId9"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Picture 4" descr="Graduation caps in the sky">
            <a:extLst>
              <a:ext uri="{FF2B5EF4-FFF2-40B4-BE49-F238E27FC236}">
                <a16:creationId xmlns:a16="http://schemas.microsoft.com/office/drawing/2014/main" id="{683873FD-896E-071B-EFA9-1ACB127074BF}"/>
              </a:ext>
            </a:extLst>
          </p:cNvPr>
          <p:cNvPicPr>
            <a:picLocks noChangeAspect="1"/>
          </p:cNvPicPr>
          <p:nvPr/>
        </p:nvPicPr>
        <p:blipFill>
          <a:blip r:embed="rId3"/>
          <a:stretch>
            <a:fillRect/>
          </a:stretch>
        </p:blipFill>
        <p:spPr>
          <a:xfrm>
            <a:off x="1428750" y="-6477"/>
            <a:ext cx="7715250" cy="5143500"/>
          </a:xfrm>
          <a:prstGeom prst="rect">
            <a:avLst/>
          </a:prstGeom>
        </p:spPr>
      </p:pic>
      <p:grpSp>
        <p:nvGrpSpPr>
          <p:cNvPr id="216" name="Google Shape;216;p1"/>
          <p:cNvGrpSpPr/>
          <p:nvPr/>
        </p:nvGrpSpPr>
        <p:grpSpPr>
          <a:xfrm>
            <a:off x="0" y="-6475"/>
            <a:ext cx="6651458" cy="5143501"/>
            <a:chOff x="0" y="0"/>
            <a:chExt cx="8134350" cy="6858001"/>
          </a:xfrm>
        </p:grpSpPr>
        <p:sp>
          <p:nvSpPr>
            <p:cNvPr id="217" name="Google Shape;217;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18" name="Google Shape;218;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219" name="Google Shape;219;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158343"/>
              </a:lnSpc>
              <a:spcBef>
                <a:spcPts val="0"/>
              </a:spcBef>
              <a:spcAft>
                <a:spcPts val="0"/>
              </a:spcAft>
              <a:buClr>
                <a:srgbClr val="000000"/>
              </a:buClr>
              <a:buSzPct val="108106"/>
              <a:buFont typeface="Arial"/>
              <a:buNone/>
            </a:pPr>
            <a:r>
              <a:rPr lang="en-GB" sz="3200" b="0" i="0" u="none" strike="noStrike" cap="none">
                <a:solidFill>
                  <a:schemeClr val="dk1"/>
                </a:solidFill>
                <a:latin typeface="Arial"/>
                <a:ea typeface="Arial"/>
                <a:cs typeface="Arial"/>
                <a:sym typeface="Arial"/>
              </a:rPr>
              <a:t>OSLO</a:t>
            </a:r>
          </a:p>
          <a:p>
            <a:pPr marL="0" marR="0" lvl="0" indent="0" algn="l" rtl="0">
              <a:lnSpc>
                <a:spcPct val="158343"/>
              </a:lnSpc>
              <a:spcBef>
                <a:spcPts val="0"/>
              </a:spcBef>
              <a:spcAft>
                <a:spcPts val="0"/>
              </a:spcAft>
              <a:buClr>
                <a:srgbClr val="000000"/>
              </a:buClr>
              <a:buSzPct val="108106"/>
              <a:buFont typeface="Arial"/>
              <a:buNone/>
            </a:pPr>
            <a:r>
              <a:rPr lang="en-GB" sz="3200" b="0" i="0" u="none" strike="noStrike" cap="none" err="1">
                <a:solidFill>
                  <a:schemeClr val="dk1"/>
                </a:solidFill>
                <a:latin typeface="Arial"/>
                <a:ea typeface="Arial"/>
                <a:cs typeface="Arial"/>
                <a:sym typeface="Arial"/>
              </a:rPr>
              <a:t>Leercredential</a:t>
            </a:r>
            <a:r>
              <a:rPr lang="en-GB" sz="3200" err="1">
                <a:solidFill>
                  <a:schemeClr val="dk1"/>
                </a:solidFill>
              </a:rPr>
              <a:t>s</a:t>
            </a:r>
            <a:endParaRPr sz="1400" b="0" i="0" u="none" strike="noStrike" cap="none">
              <a:solidFill>
                <a:srgbClr val="000000"/>
              </a:solidFill>
              <a:latin typeface="Arial"/>
              <a:ea typeface="Arial"/>
              <a:cs typeface="Arial"/>
              <a:sym typeface="Arial"/>
            </a:endParaRPr>
          </a:p>
          <a:p>
            <a:pPr marL="0" marR="0" lvl="0" indent="0" algn="l" rtl="0">
              <a:lnSpc>
                <a:spcPct val="158343"/>
              </a:lnSpc>
              <a:spcBef>
                <a:spcPts val="0"/>
              </a:spcBef>
              <a:spcAft>
                <a:spcPts val="0"/>
              </a:spcAft>
              <a:buClr>
                <a:srgbClr val="000000"/>
              </a:buClr>
              <a:buSzPct val="108107"/>
              <a:buFont typeface="Arial"/>
              <a:buNone/>
            </a:pPr>
            <a:r>
              <a:rPr lang="en-GB" sz="2600" b="0" i="0" u="none" strike="noStrike" cap="none">
                <a:solidFill>
                  <a:schemeClr val="dk1"/>
                </a:solidFill>
                <a:latin typeface="Arial"/>
                <a:ea typeface="Arial"/>
                <a:cs typeface="Arial"/>
                <a:sym typeface="Arial"/>
              </a:rPr>
              <a:t>Business </a:t>
            </a:r>
            <a:r>
              <a:rPr lang="en-GB" sz="2600" b="0" i="0" u="none" strike="noStrike" cap="none" err="1">
                <a:solidFill>
                  <a:schemeClr val="dk1"/>
                </a:solidFill>
                <a:latin typeface="Arial"/>
                <a:ea typeface="Arial"/>
                <a:cs typeface="Arial"/>
                <a:sym typeface="Arial"/>
              </a:rPr>
              <a:t>Werkgroep</a:t>
            </a:r>
            <a:endParaRPr sz="1100" b="0" i="0" u="none" strike="noStrike" cap="none">
              <a:solidFill>
                <a:srgbClr val="000000"/>
              </a:solidFill>
              <a:latin typeface="Arial"/>
              <a:ea typeface="Arial"/>
              <a:cs typeface="Arial"/>
              <a:sym typeface="Arial"/>
            </a:endParaRPr>
          </a:p>
        </p:txBody>
      </p:sp>
      <p:sp>
        <p:nvSpPr>
          <p:cNvPr id="220" name="Google Shape;220;p1"/>
          <p:cNvSpPr txBox="1"/>
          <p:nvPr/>
        </p:nvSpPr>
        <p:spPr>
          <a:xfrm>
            <a:off x="492400"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solidFill>
                  <a:srgbClr val="000000"/>
                </a:solidFill>
                <a:latin typeface="Arial"/>
                <a:ea typeface="Arial"/>
                <a:cs typeface="Arial"/>
                <a:sym typeface="Arial"/>
              </a:rPr>
            </a:br>
            <a:endParaRPr sz="15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err="1"/>
              <a:t>Donderdag</a:t>
            </a:r>
            <a:r>
              <a:rPr lang="en-GB" sz="1400" b="0" i="0" u="none" strike="noStrike" cap="none">
                <a:solidFill>
                  <a:srgbClr val="000000"/>
                </a:solidFill>
                <a:latin typeface="Arial"/>
                <a:ea typeface="Arial"/>
                <a:cs typeface="Arial"/>
                <a:sym typeface="Arial"/>
              </a:rPr>
              <a:t> </a:t>
            </a:r>
            <a:r>
              <a:rPr lang="en-GB"/>
              <a:t>16</a:t>
            </a:r>
            <a:r>
              <a:rPr lang="en-GB" sz="1400" b="0" i="0" u="none" strike="noStrike" cap="none">
                <a:solidFill>
                  <a:srgbClr val="000000"/>
                </a:solidFill>
                <a:latin typeface="Arial"/>
                <a:ea typeface="Arial"/>
                <a:cs typeface="Arial"/>
                <a:sym typeface="Arial"/>
              </a:rPr>
              <a:t> </a:t>
            </a:r>
            <a:r>
              <a:rPr lang="en-GB" err="1"/>
              <a:t>februari</a:t>
            </a:r>
            <a:r>
              <a:rPr lang="en-GB" sz="1400" b="0" i="0" u="none" strike="noStrike" cap="none">
                <a:solidFill>
                  <a:srgbClr val="000000"/>
                </a:solidFill>
                <a:latin typeface="Arial"/>
                <a:ea typeface="Arial"/>
                <a:cs typeface="Arial"/>
                <a:sym typeface="Arial"/>
              </a:rPr>
              <a:t> 202</a:t>
            </a:r>
            <a:r>
              <a:rPr lang="en-GB"/>
              <a:t>3</a:t>
            </a:r>
            <a:endParaRPr sz="1200" b="0" i="0" u="none" strike="noStrike" cap="none">
              <a:solidFill>
                <a:srgbClr val="000000"/>
              </a:solidFill>
              <a:latin typeface="Arial"/>
              <a:ea typeface="Arial"/>
              <a:cs typeface="Arial"/>
              <a:sym typeface="Arial"/>
            </a:endParaRPr>
          </a:p>
        </p:txBody>
      </p:sp>
      <p:sp>
        <p:nvSpPr>
          <p:cNvPr id="221" name="Google Shape;221;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a:t>Virtuele werkgroep - Microsoft Teams</a:t>
            </a:r>
            <a:endParaRPr sz="1400" b="0" i="0" u="none" strike="noStrike" cap="none">
              <a:solidFill>
                <a:srgbClr val="000000"/>
              </a:solidFill>
              <a:latin typeface="Arial"/>
              <a:ea typeface="Arial"/>
              <a:cs typeface="Arial"/>
              <a:sym typeface="Arial"/>
            </a:endParaRPr>
          </a:p>
        </p:txBody>
      </p:sp>
      <p:pic>
        <p:nvPicPr>
          <p:cNvPr id="222" name="Google Shape;222;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223" name="Google Shape;223;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a:t>
            </a:r>
            <a:r>
              <a:rPr lang="en-GB" b="1"/>
              <a:t>13</a:t>
            </a:r>
            <a:r>
              <a:rPr lang="en-GB" sz="1400" b="1" i="0" u="none" strike="noStrike" cap="none">
                <a:solidFill>
                  <a:srgbClr val="000000"/>
                </a:solidFill>
                <a:latin typeface="Arial"/>
                <a:ea typeface="Arial"/>
                <a:cs typeface="Arial"/>
                <a:sym typeface="Arial"/>
              </a:rPr>
              <a:t>:05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8">
            <a:extLst>
              <a:ext uri="{FF2B5EF4-FFF2-40B4-BE49-F238E27FC236}">
                <a16:creationId xmlns:a16="http://schemas.microsoft.com/office/drawing/2014/main" id="{0384E46F-874A-639F-87D9-61CAC8B7DEF9}"/>
              </a:ext>
            </a:extLst>
          </p:cNvPr>
          <p:cNvCxnSpPr>
            <a:cxnSpLocks/>
          </p:cNvCxnSpPr>
          <p:nvPr/>
        </p:nvCxnSpPr>
        <p:spPr>
          <a:xfrm flipV="1">
            <a:off x="2052336" y="1913996"/>
            <a:ext cx="4489979" cy="1795886"/>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8">
            <a:extLst>
              <a:ext uri="{FF2B5EF4-FFF2-40B4-BE49-F238E27FC236}">
                <a16:creationId xmlns:a16="http://schemas.microsoft.com/office/drawing/2014/main" id="{9B7F8BDF-10F5-9D65-AAA7-83175ECBC7E3}"/>
              </a:ext>
            </a:extLst>
          </p:cNvPr>
          <p:cNvCxnSpPr>
            <a:cxnSpLocks/>
          </p:cNvCxnSpPr>
          <p:nvPr/>
        </p:nvCxnSpPr>
        <p:spPr>
          <a:xfrm>
            <a:off x="2079003" y="1999691"/>
            <a:ext cx="4463312" cy="1609899"/>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5" name="Graphic 4" descr="Court outline">
            <a:extLst>
              <a:ext uri="{FF2B5EF4-FFF2-40B4-BE49-F238E27FC236}">
                <a16:creationId xmlns:a16="http://schemas.microsoft.com/office/drawing/2014/main" id="{193E043E-9394-41B4-9697-E881235F3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177" y="3609590"/>
            <a:ext cx="964632" cy="964632"/>
          </a:xfrm>
          <a:prstGeom prst="rect">
            <a:avLst/>
          </a:prstGeom>
        </p:spPr>
      </p:pic>
      <p:cxnSp>
        <p:nvCxnSpPr>
          <p:cNvPr id="9" name="Straight Arrow Connector 8">
            <a:extLst>
              <a:ext uri="{FF2B5EF4-FFF2-40B4-BE49-F238E27FC236}">
                <a16:creationId xmlns:a16="http://schemas.microsoft.com/office/drawing/2014/main" id="{372122F4-989B-4E0F-AE2A-96D006B03875}"/>
              </a:ext>
            </a:extLst>
          </p:cNvPr>
          <p:cNvCxnSpPr>
            <a:cxnSpLocks/>
          </p:cNvCxnSpPr>
          <p:nvPr/>
        </p:nvCxnSpPr>
        <p:spPr>
          <a:xfrm>
            <a:off x="2079002" y="4462159"/>
            <a:ext cx="4548851" cy="0"/>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11" name="Graphic 10" descr="Court outline">
            <a:extLst>
              <a:ext uri="{FF2B5EF4-FFF2-40B4-BE49-F238E27FC236}">
                <a16:creationId xmlns:a16="http://schemas.microsoft.com/office/drawing/2014/main" id="{EAC9F862-E16F-42D6-96C8-FD4EB14D4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2520" y="3609590"/>
            <a:ext cx="964632" cy="964632"/>
          </a:xfrm>
          <a:prstGeom prst="rect">
            <a:avLst/>
          </a:prstGeom>
        </p:spPr>
      </p:pic>
      <p:sp>
        <p:nvSpPr>
          <p:cNvPr id="12" name="Rectangle 11">
            <a:extLst>
              <a:ext uri="{FF2B5EF4-FFF2-40B4-BE49-F238E27FC236}">
                <a16:creationId xmlns:a16="http://schemas.microsoft.com/office/drawing/2014/main" id="{33BFF941-5067-460D-8E46-9171300224F0}"/>
              </a:ext>
            </a:extLst>
          </p:cNvPr>
          <p:cNvSpPr/>
          <p:nvPr/>
        </p:nvSpPr>
        <p:spPr>
          <a:xfrm>
            <a:off x="3402856" y="4208012"/>
            <a:ext cx="1901142" cy="5082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nl-BE" sz="1200">
                <a:solidFill>
                  <a:prstClr val="white"/>
                </a:solidFill>
                <a:latin typeface="+mj-lt"/>
              </a:rPr>
              <a:t>Via dienstenintegratoren</a:t>
            </a:r>
          </a:p>
          <a:p>
            <a:pPr algn="ctr">
              <a:defRPr/>
            </a:pPr>
            <a:endParaRPr lang="nl-BE" sz="1200">
              <a:solidFill>
                <a:prstClr val="white"/>
              </a:solidFill>
              <a:latin typeface="+mj-lt"/>
            </a:endParaRPr>
          </a:p>
        </p:txBody>
      </p:sp>
      <p:sp>
        <p:nvSpPr>
          <p:cNvPr id="13" name="Text Placeholder 4">
            <a:extLst>
              <a:ext uri="{FF2B5EF4-FFF2-40B4-BE49-F238E27FC236}">
                <a16:creationId xmlns:a16="http://schemas.microsoft.com/office/drawing/2014/main" id="{0B4C3FC9-FC06-4A3C-837C-165842F953C5}"/>
              </a:ext>
            </a:extLst>
          </p:cNvPr>
          <p:cNvSpPr txBox="1">
            <a:spLocks/>
          </p:cNvSpPr>
          <p:nvPr/>
        </p:nvSpPr>
        <p:spPr>
          <a:xfrm>
            <a:off x="628650" y="4750532"/>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Authentieke bron</a:t>
            </a:r>
          </a:p>
        </p:txBody>
      </p:sp>
      <p:sp>
        <p:nvSpPr>
          <p:cNvPr id="14" name="Text Placeholder 4">
            <a:extLst>
              <a:ext uri="{FF2B5EF4-FFF2-40B4-BE49-F238E27FC236}">
                <a16:creationId xmlns:a16="http://schemas.microsoft.com/office/drawing/2014/main" id="{88559FF8-7547-4613-B649-CDC2F840A494}"/>
              </a:ext>
            </a:extLst>
          </p:cNvPr>
          <p:cNvSpPr txBox="1">
            <a:spLocks/>
          </p:cNvSpPr>
          <p:nvPr/>
        </p:nvSpPr>
        <p:spPr>
          <a:xfrm>
            <a:off x="6094794" y="4743366"/>
            <a:ext cx="2560085"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Overheidsgebruiker</a:t>
            </a:r>
          </a:p>
        </p:txBody>
      </p:sp>
      <p:grpSp>
        <p:nvGrpSpPr>
          <p:cNvPr id="10" name="Groep 9">
            <a:extLst>
              <a:ext uri="{FF2B5EF4-FFF2-40B4-BE49-F238E27FC236}">
                <a16:creationId xmlns:a16="http://schemas.microsoft.com/office/drawing/2014/main" id="{A3D4D3C8-AC99-4293-858F-E00C0BB94DE1}"/>
              </a:ext>
            </a:extLst>
          </p:cNvPr>
          <p:cNvGrpSpPr>
            <a:grpSpLocks noChangeAspect="1"/>
          </p:cNvGrpSpPr>
          <p:nvPr/>
        </p:nvGrpSpPr>
        <p:grpSpPr>
          <a:xfrm>
            <a:off x="3771763" y="2340743"/>
            <a:ext cx="1090703" cy="1135145"/>
            <a:chOff x="6533356" y="1679733"/>
            <a:chExt cx="1954276" cy="2033905"/>
          </a:xfrm>
        </p:grpSpPr>
        <p:sp>
          <p:nvSpPr>
            <p:cNvPr id="17" name="Oval 21">
              <a:extLst>
                <a:ext uri="{FF2B5EF4-FFF2-40B4-BE49-F238E27FC236}">
                  <a16:creationId xmlns:a16="http://schemas.microsoft.com/office/drawing/2014/main" id="{B8FFB6DF-EE6D-FE8A-BC28-CF77A8FB6322}"/>
                </a:ext>
              </a:extLst>
            </p:cNvPr>
            <p:cNvSpPr>
              <a:spLocks noChangeAspect="1"/>
            </p:cNvSpPr>
            <p:nvPr/>
          </p:nvSpPr>
          <p:spPr>
            <a:xfrm>
              <a:off x="6624541" y="1679733"/>
              <a:ext cx="1771907" cy="177190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18" name="Graphic 17" descr="Safe with solid fill">
              <a:extLst>
                <a:ext uri="{FF2B5EF4-FFF2-40B4-BE49-F238E27FC236}">
                  <a16:creationId xmlns:a16="http://schemas.microsoft.com/office/drawing/2014/main" id="{A6AD9287-4D3D-E55D-5AED-E02F385857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4852" y="2030046"/>
              <a:ext cx="1071284" cy="1071284"/>
            </a:xfrm>
            <a:prstGeom prst="rect">
              <a:avLst/>
            </a:prstGeom>
          </p:spPr>
        </p:pic>
        <p:sp>
          <p:nvSpPr>
            <p:cNvPr id="19" name="TextBox 24">
              <a:extLst>
                <a:ext uri="{FF2B5EF4-FFF2-40B4-BE49-F238E27FC236}">
                  <a16:creationId xmlns:a16="http://schemas.microsoft.com/office/drawing/2014/main" id="{07246586-A0FB-689E-33D1-6865EE7E2B86}"/>
                </a:ext>
              </a:extLst>
            </p:cNvPr>
            <p:cNvSpPr txBox="1"/>
            <p:nvPr/>
          </p:nvSpPr>
          <p:spPr>
            <a:xfrm>
              <a:off x="6533356" y="2122205"/>
              <a:ext cx="1954276" cy="1591433"/>
            </a:xfrm>
            <a:prstGeom prst="rect">
              <a:avLst/>
            </a:prstGeom>
            <a:noFill/>
          </p:spPr>
          <p:txBody>
            <a:bodyPr wrap="square" rtlCol="0">
              <a:prstTxWarp prst="textArchDown">
                <a:avLst/>
              </a:prstTxWarp>
              <a:spAutoFit/>
            </a:bodyPr>
            <a:lstStyle/>
            <a:p>
              <a:pPr algn="ctr"/>
              <a:r>
                <a:rPr lang="nl-BE" sz="1500" b="1"/>
                <a:t>DATA VAULT</a:t>
              </a:r>
            </a:p>
          </p:txBody>
        </p:sp>
      </p:grpSp>
      <p:pic>
        <p:nvPicPr>
          <p:cNvPr id="8" name="Afbeelding 7">
            <a:extLst>
              <a:ext uri="{FF2B5EF4-FFF2-40B4-BE49-F238E27FC236}">
                <a16:creationId xmlns:a16="http://schemas.microsoft.com/office/drawing/2014/main" id="{3B7C1AEC-31CC-8061-88ED-D86E9A078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3829" y="1640151"/>
            <a:ext cx="600075" cy="685800"/>
          </a:xfrm>
          <a:prstGeom prst="rect">
            <a:avLst/>
          </a:prstGeom>
        </p:spPr>
      </p:pic>
      <p:pic>
        <p:nvPicPr>
          <p:cNvPr id="22" name="Graphic 21" descr="Building outline">
            <a:extLst>
              <a:ext uri="{FF2B5EF4-FFF2-40B4-BE49-F238E27FC236}">
                <a16:creationId xmlns:a16="http://schemas.microsoft.com/office/drawing/2014/main" id="{12BDDB28-799A-83C1-F182-53A0AA1993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3049" y="1615659"/>
            <a:ext cx="685800" cy="685800"/>
          </a:xfrm>
          <a:prstGeom prst="rect">
            <a:avLst/>
          </a:prstGeom>
        </p:spPr>
      </p:pic>
      <p:pic>
        <p:nvPicPr>
          <p:cNvPr id="23" name="Graphic 22" descr="Building outline">
            <a:extLst>
              <a:ext uri="{FF2B5EF4-FFF2-40B4-BE49-F238E27FC236}">
                <a16:creationId xmlns:a16="http://schemas.microsoft.com/office/drawing/2014/main" id="{34706BC3-C890-7E91-50CE-D4A0992AA2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2406" y="1615658"/>
            <a:ext cx="685800" cy="685800"/>
          </a:xfrm>
          <a:prstGeom prst="rect">
            <a:avLst/>
          </a:prstGeom>
        </p:spPr>
      </p:pic>
      <p:sp>
        <p:nvSpPr>
          <p:cNvPr id="24" name="Text Placeholder 4">
            <a:extLst>
              <a:ext uri="{FF2B5EF4-FFF2-40B4-BE49-F238E27FC236}">
                <a16:creationId xmlns:a16="http://schemas.microsoft.com/office/drawing/2014/main" id="{FAF040FA-41EF-0B12-9A9E-9208BE481E7A}"/>
              </a:ext>
            </a:extLst>
          </p:cNvPr>
          <p:cNvSpPr txBox="1">
            <a:spLocks/>
          </p:cNvSpPr>
          <p:nvPr/>
        </p:nvSpPr>
        <p:spPr>
          <a:xfrm>
            <a:off x="648398" y="2416566"/>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Private bron</a:t>
            </a:r>
          </a:p>
        </p:txBody>
      </p:sp>
      <p:sp>
        <p:nvSpPr>
          <p:cNvPr id="25" name="Text Placeholder 4">
            <a:extLst>
              <a:ext uri="{FF2B5EF4-FFF2-40B4-BE49-F238E27FC236}">
                <a16:creationId xmlns:a16="http://schemas.microsoft.com/office/drawing/2014/main" id="{C095CA7A-D16A-0547-6501-F5C52C9E6996}"/>
              </a:ext>
            </a:extLst>
          </p:cNvPr>
          <p:cNvSpPr txBox="1">
            <a:spLocks/>
          </p:cNvSpPr>
          <p:nvPr/>
        </p:nvSpPr>
        <p:spPr>
          <a:xfrm>
            <a:off x="6673333" y="2414242"/>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Private gebruiker</a:t>
            </a:r>
          </a:p>
        </p:txBody>
      </p:sp>
      <p:sp>
        <p:nvSpPr>
          <p:cNvPr id="26" name="Title 1">
            <a:extLst>
              <a:ext uri="{FF2B5EF4-FFF2-40B4-BE49-F238E27FC236}">
                <a16:creationId xmlns:a16="http://schemas.microsoft.com/office/drawing/2014/main" id="{6CAB92F0-0F35-1FDE-2C4C-BA68EB8195B4}"/>
              </a:ext>
            </a:extLst>
          </p:cNvPr>
          <p:cNvSpPr>
            <a:spLocks noGrp="1"/>
          </p:cNvSpPr>
          <p:nvPr>
            <p:ph type="title"/>
          </p:nvPr>
        </p:nvSpPr>
        <p:spPr>
          <a:xfrm>
            <a:off x="628650" y="273844"/>
            <a:ext cx="7886700" cy="527633"/>
          </a:xfrm>
        </p:spPr>
        <p:txBody>
          <a:bodyPr>
            <a:normAutofit fontScale="90000"/>
          </a:bodyPr>
          <a:lstStyle/>
          <a:p>
            <a:br>
              <a:rPr lang="nl-BE">
                <a:latin typeface="+mj-lt"/>
              </a:rPr>
            </a:br>
            <a:r>
              <a:rPr lang="nl-BE" sz="3000">
                <a:uFill>
                  <a:solidFill>
                    <a:srgbClr val="FFEB00"/>
                  </a:solidFill>
                </a:uFill>
                <a:latin typeface="+mj-lt"/>
              </a:rPr>
              <a:t>Delen van persoonsgegevens tussen publieke &amp; </a:t>
            </a:r>
            <a:br>
              <a:rPr lang="nl-BE" sz="3000">
                <a:uFill>
                  <a:solidFill>
                    <a:srgbClr val="FFEB00"/>
                  </a:solidFill>
                </a:uFill>
                <a:latin typeface="+mj-lt"/>
              </a:rPr>
            </a:br>
            <a:r>
              <a:rPr lang="nl-BE" sz="3000">
                <a:uFill>
                  <a:solidFill>
                    <a:srgbClr val="FFEB00"/>
                  </a:solidFill>
                </a:uFill>
                <a:latin typeface="+mj-lt"/>
              </a:rPr>
              <a:t>private instanties </a:t>
            </a:r>
            <a:r>
              <a:rPr lang="nl-BE" sz="3000">
                <a:highlight>
                  <a:srgbClr val="FFEB00"/>
                </a:highlight>
                <a:uFill>
                  <a:solidFill>
                    <a:srgbClr val="FFEB00"/>
                  </a:solidFill>
                </a:uFill>
                <a:latin typeface="+mj-lt"/>
              </a:rPr>
              <a:t>op vraag van de burger</a:t>
            </a:r>
            <a:br>
              <a:rPr lang="nl-BE">
                <a:latin typeface="+mj-lt"/>
              </a:rPr>
            </a:br>
            <a:endParaRPr lang="nl-BE" i="1">
              <a:ln>
                <a:solidFill>
                  <a:schemeClr val="tx2"/>
                </a:solidFill>
              </a:ln>
              <a:highlight>
                <a:srgbClr val="FFEB00"/>
              </a:highlight>
              <a:latin typeface="+mj-lt"/>
            </a:endParaRPr>
          </a:p>
        </p:txBody>
      </p:sp>
      <p:sp>
        <p:nvSpPr>
          <p:cNvPr id="6" name="Rechthoek 5">
            <a:extLst>
              <a:ext uri="{FF2B5EF4-FFF2-40B4-BE49-F238E27FC236}">
                <a16:creationId xmlns:a16="http://schemas.microsoft.com/office/drawing/2014/main" id="{7436C510-0E7B-E8A7-CDA6-EE2BADDD0A96}"/>
              </a:ext>
            </a:extLst>
          </p:cNvPr>
          <p:cNvSpPr/>
          <p:nvPr/>
        </p:nvSpPr>
        <p:spPr>
          <a:xfrm>
            <a:off x="3931067" y="1498961"/>
            <a:ext cx="651140" cy="253916"/>
          </a:xfrm>
          <a:prstGeom prst="rect">
            <a:avLst/>
          </a:prstGeom>
        </p:spPr>
        <p:txBody>
          <a:bodyPr wrap="none">
            <a:spAutoFit/>
          </a:bodyPr>
          <a:lstStyle/>
          <a:p>
            <a:r>
              <a:rPr lang="nl-BE" sz="1050" b="1"/>
              <a:t>BURGER</a:t>
            </a:r>
            <a:endParaRPr lang="nl-BE" sz="1050"/>
          </a:p>
        </p:txBody>
      </p:sp>
      <p:pic>
        <p:nvPicPr>
          <p:cNvPr id="21" name="Graphic 20" descr="Aangesloten Losgekoppeld met effen opvulling">
            <a:extLst>
              <a:ext uri="{FF2B5EF4-FFF2-40B4-BE49-F238E27FC236}">
                <a16:creationId xmlns:a16="http://schemas.microsoft.com/office/drawing/2014/main" id="{DCE7E8FC-81FA-AD22-5757-A5EFDD8EBA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62463" y="4435270"/>
            <a:ext cx="277904" cy="277904"/>
          </a:xfrm>
          <a:prstGeom prst="rect">
            <a:avLst/>
          </a:prstGeom>
        </p:spPr>
      </p:pic>
      <p:sp>
        <p:nvSpPr>
          <p:cNvPr id="2" name="Ovaal 1">
            <a:extLst>
              <a:ext uri="{FF2B5EF4-FFF2-40B4-BE49-F238E27FC236}">
                <a16:creationId xmlns:a16="http://schemas.microsoft.com/office/drawing/2014/main" id="{0FAD4597-CF80-10AD-60A1-D34CAFA8C74A}"/>
              </a:ext>
            </a:extLst>
          </p:cNvPr>
          <p:cNvSpPr>
            <a:spLocks noChangeAspect="1"/>
          </p:cNvSpPr>
          <p:nvPr/>
        </p:nvSpPr>
        <p:spPr>
          <a:xfrm>
            <a:off x="2830286" y="3134153"/>
            <a:ext cx="324000" cy="3249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b="1">
              <a:solidFill>
                <a:schemeClr val="tx1"/>
              </a:solidFill>
              <a:latin typeface="+mj-lt"/>
            </a:endParaRPr>
          </a:p>
        </p:txBody>
      </p:sp>
      <p:pic>
        <p:nvPicPr>
          <p:cNvPr id="28" name="Graphic 27" descr="Aangesloten Losgekoppeld met effen opvulling">
            <a:extLst>
              <a:ext uri="{FF2B5EF4-FFF2-40B4-BE49-F238E27FC236}">
                <a16:creationId xmlns:a16="http://schemas.microsoft.com/office/drawing/2014/main" id="{509D8AC1-D0AA-0651-9269-E935919B8D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3334" y="3162680"/>
            <a:ext cx="277904" cy="277904"/>
          </a:xfrm>
          <a:prstGeom prst="rect">
            <a:avLst/>
          </a:prstGeom>
        </p:spPr>
      </p:pic>
      <p:sp>
        <p:nvSpPr>
          <p:cNvPr id="29" name="Ovaal 28">
            <a:extLst>
              <a:ext uri="{FF2B5EF4-FFF2-40B4-BE49-F238E27FC236}">
                <a16:creationId xmlns:a16="http://schemas.microsoft.com/office/drawing/2014/main" id="{0F30BDC3-349A-9B94-8385-4C20DDD2E253}"/>
              </a:ext>
            </a:extLst>
          </p:cNvPr>
          <p:cNvSpPr>
            <a:spLocks noChangeAspect="1"/>
          </p:cNvSpPr>
          <p:nvPr/>
        </p:nvSpPr>
        <p:spPr>
          <a:xfrm>
            <a:off x="5564201" y="3162185"/>
            <a:ext cx="324000" cy="3249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b="1">
              <a:solidFill>
                <a:schemeClr val="tx1"/>
              </a:solidFill>
              <a:latin typeface="+mj-lt"/>
            </a:endParaRPr>
          </a:p>
        </p:txBody>
      </p:sp>
      <p:pic>
        <p:nvPicPr>
          <p:cNvPr id="30" name="Graphic 29" descr="Aangesloten Losgekoppeld met effen opvulling">
            <a:extLst>
              <a:ext uri="{FF2B5EF4-FFF2-40B4-BE49-F238E27FC236}">
                <a16:creationId xmlns:a16="http://schemas.microsoft.com/office/drawing/2014/main" id="{2E0BF291-DFD2-847A-E424-45831D1A42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87249" y="3190712"/>
            <a:ext cx="277904" cy="277904"/>
          </a:xfrm>
          <a:prstGeom prst="rect">
            <a:avLst/>
          </a:prstGeom>
        </p:spPr>
      </p:pic>
      <p:sp>
        <p:nvSpPr>
          <p:cNvPr id="3" name="Slide Number Placeholder 2">
            <a:extLst>
              <a:ext uri="{FF2B5EF4-FFF2-40B4-BE49-F238E27FC236}">
                <a16:creationId xmlns:a16="http://schemas.microsoft.com/office/drawing/2014/main" id="{71E877AF-B6B4-3387-F0FA-62C1D18F4794}"/>
              </a:ext>
            </a:extLst>
          </p:cNvPr>
          <p:cNvSpPr>
            <a:spLocks noGrp="1"/>
          </p:cNvSpPr>
          <p:nvPr>
            <p:ph type="sldNum" sz="quarter" idx="12"/>
          </p:nvPr>
        </p:nvSpPr>
        <p:spPr/>
        <p:txBody>
          <a:bodyPr/>
          <a:lstStyle/>
          <a:p>
            <a:fld id="{1EABE038-A425-4CC0-917A-1DC3ED725B2E}" type="slidenum">
              <a:rPr lang="nl-BE" smtClean="0"/>
              <a:t>10</a:t>
            </a:fld>
            <a:endParaRPr lang="nl-BE"/>
          </a:p>
        </p:txBody>
      </p:sp>
    </p:spTree>
    <p:extLst>
      <p:ext uri="{BB962C8B-B14F-4D97-AF65-F5344CB8AC3E}">
        <p14:creationId xmlns:p14="http://schemas.microsoft.com/office/powerpoint/2010/main" val="1072740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168FC4B8-CEF6-467B-A24C-157491AF9FFF}"/>
              </a:ext>
            </a:extLst>
          </p:cNvPr>
          <p:cNvSpPr txBox="1"/>
          <p:nvPr/>
        </p:nvSpPr>
        <p:spPr>
          <a:xfrm>
            <a:off x="3839147" y="1252220"/>
            <a:ext cx="1465707" cy="1577300"/>
          </a:xfrm>
          <a:prstGeom prst="rect">
            <a:avLst/>
          </a:prstGeom>
          <a:noFill/>
        </p:spPr>
        <p:txBody>
          <a:bodyPr wrap="square" rtlCol="0">
            <a:prstTxWarp prst="textArchUp">
              <a:avLst/>
            </a:prstTxWarp>
            <a:spAutoFit/>
          </a:bodyPr>
          <a:lstStyle/>
          <a:p>
            <a:pPr algn="ctr"/>
            <a:r>
              <a:rPr lang="nl-BE" sz="1500" b="1"/>
              <a:t>CITIZEN</a:t>
            </a:r>
          </a:p>
        </p:txBody>
      </p:sp>
      <p:sp>
        <p:nvSpPr>
          <p:cNvPr id="4" name="Slide Number Placeholder 3">
            <a:extLst>
              <a:ext uri="{FF2B5EF4-FFF2-40B4-BE49-F238E27FC236}">
                <a16:creationId xmlns:a16="http://schemas.microsoft.com/office/drawing/2014/main" id="{22B062BA-717A-42B0-BBD7-0BCABD0638AC}"/>
              </a:ext>
            </a:extLst>
          </p:cNvPr>
          <p:cNvSpPr>
            <a:spLocks noGrp="1"/>
          </p:cNvSpPr>
          <p:nvPr>
            <p:ph type="sldNum" sz="quarter" idx="12"/>
          </p:nvPr>
        </p:nvSpPr>
        <p:spPr/>
        <p:txBody>
          <a:bodyPr/>
          <a:lstStyle/>
          <a:p>
            <a:fld id="{1EABE038-A425-4CC0-917A-1DC3ED725B2E}" type="slidenum">
              <a:rPr lang="nl-BE" smtClean="0"/>
              <a:t>11</a:t>
            </a:fld>
            <a:endParaRPr lang="nl-BE"/>
          </a:p>
        </p:txBody>
      </p:sp>
      <p:sp>
        <p:nvSpPr>
          <p:cNvPr id="22" name="Oval 21">
            <a:extLst>
              <a:ext uri="{FF2B5EF4-FFF2-40B4-BE49-F238E27FC236}">
                <a16:creationId xmlns:a16="http://schemas.microsoft.com/office/drawing/2014/main" id="{8D555458-91BF-4935-B6BE-CC2543DE5A0C}"/>
              </a:ext>
            </a:extLst>
          </p:cNvPr>
          <p:cNvSpPr>
            <a:spLocks noChangeAspect="1"/>
          </p:cNvSpPr>
          <p:nvPr/>
        </p:nvSpPr>
        <p:spPr>
          <a:xfrm>
            <a:off x="3907537" y="2497667"/>
            <a:ext cx="1328930" cy="132893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24" name="Graphic 23" descr="Safe with solid fill">
            <a:extLst>
              <a:ext uri="{FF2B5EF4-FFF2-40B4-BE49-F238E27FC236}">
                <a16:creationId xmlns:a16="http://schemas.microsoft.com/office/drawing/2014/main" id="{7EEBECD1-E334-4CA5-8904-2369FAA28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0269" y="2760401"/>
            <a:ext cx="803463" cy="803463"/>
          </a:xfrm>
          <a:prstGeom prst="rect">
            <a:avLst/>
          </a:prstGeom>
        </p:spPr>
      </p:pic>
      <p:sp>
        <p:nvSpPr>
          <p:cNvPr id="25" name="TextBox 24">
            <a:extLst>
              <a:ext uri="{FF2B5EF4-FFF2-40B4-BE49-F238E27FC236}">
                <a16:creationId xmlns:a16="http://schemas.microsoft.com/office/drawing/2014/main" id="{40130B29-98EA-42E5-8A5D-4972E64BB931}"/>
              </a:ext>
            </a:extLst>
          </p:cNvPr>
          <p:cNvSpPr txBox="1"/>
          <p:nvPr/>
        </p:nvSpPr>
        <p:spPr>
          <a:xfrm>
            <a:off x="3839147" y="2849228"/>
            <a:ext cx="1465707" cy="1193575"/>
          </a:xfrm>
          <a:prstGeom prst="rect">
            <a:avLst/>
          </a:prstGeom>
          <a:noFill/>
        </p:spPr>
        <p:txBody>
          <a:bodyPr spcFirstLastPara="1" wrap="square" lIns="91440" tIns="45720" rIns="91440" bIns="45720" numCol="1" rtlCol="0" anchor="t">
            <a:prstTxWarp prst="textArchDown">
              <a:avLst/>
            </a:prstTxWarp>
            <a:spAutoFit/>
          </a:bodyPr>
          <a:lstStyle/>
          <a:p>
            <a:pPr algn="ctr"/>
            <a:r>
              <a:rPr lang="nl-BE" sz="1500" b="1"/>
              <a:t>DATA KLUIS</a:t>
            </a:r>
          </a:p>
        </p:txBody>
      </p:sp>
      <p:sp>
        <p:nvSpPr>
          <p:cNvPr id="30" name="Oval 29">
            <a:extLst>
              <a:ext uri="{FF2B5EF4-FFF2-40B4-BE49-F238E27FC236}">
                <a16:creationId xmlns:a16="http://schemas.microsoft.com/office/drawing/2014/main" id="{E56316FA-8836-4C06-B5D8-BDFAC2D59C23}"/>
              </a:ext>
            </a:extLst>
          </p:cNvPr>
          <p:cNvSpPr/>
          <p:nvPr/>
        </p:nvSpPr>
        <p:spPr>
          <a:xfrm>
            <a:off x="2590065" y="2824766"/>
            <a:ext cx="674735" cy="674735"/>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11" name="Graphic 10" descr="Lock outline">
            <a:extLst>
              <a:ext uri="{FF2B5EF4-FFF2-40B4-BE49-F238E27FC236}">
                <a16:creationId xmlns:a16="http://schemas.microsoft.com/office/drawing/2014/main" id="{CE5928F5-FDF7-44A8-9E25-71CF1757AB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4138" y="2918838"/>
            <a:ext cx="486588" cy="486588"/>
          </a:xfrm>
          <a:prstGeom prst="rect">
            <a:avLst/>
          </a:prstGeom>
        </p:spPr>
      </p:pic>
      <p:sp>
        <p:nvSpPr>
          <p:cNvPr id="33" name="Oval 32">
            <a:extLst>
              <a:ext uri="{FF2B5EF4-FFF2-40B4-BE49-F238E27FC236}">
                <a16:creationId xmlns:a16="http://schemas.microsoft.com/office/drawing/2014/main" id="{922EDC41-5714-4144-96F7-F051DD5FC8D5}"/>
              </a:ext>
            </a:extLst>
          </p:cNvPr>
          <p:cNvSpPr/>
          <p:nvPr/>
        </p:nvSpPr>
        <p:spPr>
          <a:xfrm>
            <a:off x="5879203" y="2824766"/>
            <a:ext cx="674735" cy="674735"/>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34" name="Graphic 33" descr="Lock outline">
            <a:extLst>
              <a:ext uri="{FF2B5EF4-FFF2-40B4-BE49-F238E27FC236}">
                <a16:creationId xmlns:a16="http://schemas.microsoft.com/office/drawing/2014/main" id="{67DA29B5-EA10-4CF1-AF7E-A9AFB918D0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73275" y="2918838"/>
            <a:ext cx="486588" cy="486588"/>
          </a:xfrm>
          <a:prstGeom prst="rect">
            <a:avLst/>
          </a:prstGeom>
        </p:spPr>
      </p:pic>
      <p:sp>
        <p:nvSpPr>
          <p:cNvPr id="36" name="TextBox 35">
            <a:extLst>
              <a:ext uri="{FF2B5EF4-FFF2-40B4-BE49-F238E27FC236}">
                <a16:creationId xmlns:a16="http://schemas.microsoft.com/office/drawing/2014/main" id="{90023497-F1D0-4A98-A594-5BCD42859E06}"/>
              </a:ext>
            </a:extLst>
          </p:cNvPr>
          <p:cNvSpPr txBox="1"/>
          <p:nvPr/>
        </p:nvSpPr>
        <p:spPr>
          <a:xfrm>
            <a:off x="2407170" y="3570263"/>
            <a:ext cx="1040525" cy="248209"/>
          </a:xfrm>
          <a:prstGeom prst="rect">
            <a:avLst/>
          </a:prstGeom>
          <a:noFill/>
        </p:spPr>
        <p:txBody>
          <a:bodyPr wrap="square" lIns="91440" tIns="45720" rIns="91440" bIns="45720" rtlCol="0" anchor="t">
            <a:spAutoFit/>
          </a:bodyPr>
          <a:lstStyle/>
          <a:p>
            <a:pPr algn="ctr"/>
            <a:r>
              <a:rPr lang="nl-BE" sz="1000"/>
              <a:t>Data sluis</a:t>
            </a:r>
            <a:endParaRPr lang="nl-BE" sz="1013"/>
          </a:p>
        </p:txBody>
      </p:sp>
      <p:sp>
        <p:nvSpPr>
          <p:cNvPr id="37" name="TextBox 36">
            <a:extLst>
              <a:ext uri="{FF2B5EF4-FFF2-40B4-BE49-F238E27FC236}">
                <a16:creationId xmlns:a16="http://schemas.microsoft.com/office/drawing/2014/main" id="{577F073D-DB87-4534-AA1C-15B4124422B2}"/>
              </a:ext>
            </a:extLst>
          </p:cNvPr>
          <p:cNvSpPr txBox="1"/>
          <p:nvPr/>
        </p:nvSpPr>
        <p:spPr>
          <a:xfrm>
            <a:off x="5696308" y="3511143"/>
            <a:ext cx="1040525" cy="248209"/>
          </a:xfrm>
          <a:prstGeom prst="rect">
            <a:avLst/>
          </a:prstGeom>
          <a:noFill/>
        </p:spPr>
        <p:txBody>
          <a:bodyPr wrap="square" lIns="91440" tIns="45720" rIns="91440" bIns="45720" rtlCol="0" anchor="t">
            <a:spAutoFit/>
          </a:bodyPr>
          <a:lstStyle/>
          <a:p>
            <a:pPr algn="ctr"/>
            <a:r>
              <a:rPr lang="nl-BE" sz="1000"/>
              <a:t>Data sluis</a:t>
            </a:r>
            <a:endParaRPr lang="nl-BE" sz="1013"/>
          </a:p>
        </p:txBody>
      </p:sp>
      <p:sp>
        <p:nvSpPr>
          <p:cNvPr id="38" name="TextBox 37">
            <a:extLst>
              <a:ext uri="{FF2B5EF4-FFF2-40B4-BE49-F238E27FC236}">
                <a16:creationId xmlns:a16="http://schemas.microsoft.com/office/drawing/2014/main" id="{A0518C6B-155C-4855-94C9-2B04C90EA9D7}"/>
              </a:ext>
            </a:extLst>
          </p:cNvPr>
          <p:cNvSpPr txBox="1"/>
          <p:nvPr/>
        </p:nvSpPr>
        <p:spPr>
          <a:xfrm>
            <a:off x="642036" y="2829266"/>
            <a:ext cx="1348034" cy="670235"/>
          </a:xfrm>
          <a:prstGeom prst="rect">
            <a:avLst/>
          </a:prstGeom>
          <a:solidFill>
            <a:schemeClr val="accent1"/>
          </a:solidFill>
        </p:spPr>
        <p:txBody>
          <a:bodyPr wrap="square" lIns="162000" tIns="34290" rIns="162000" bIns="34290" rtlCol="0" anchor="ctr">
            <a:noAutofit/>
          </a:bodyPr>
          <a:lstStyle/>
          <a:p>
            <a:pPr algn="ctr"/>
            <a:r>
              <a:rPr lang="nl-BE" sz="1000"/>
              <a:t>Leverancier</a:t>
            </a:r>
            <a:endParaRPr lang="en-US"/>
          </a:p>
        </p:txBody>
      </p:sp>
      <p:sp>
        <p:nvSpPr>
          <p:cNvPr id="39" name="TextBox 38">
            <a:extLst>
              <a:ext uri="{FF2B5EF4-FFF2-40B4-BE49-F238E27FC236}">
                <a16:creationId xmlns:a16="http://schemas.microsoft.com/office/drawing/2014/main" id="{057DCDB3-53E0-4DDC-A385-1A6837AAD2C3}"/>
              </a:ext>
            </a:extLst>
          </p:cNvPr>
          <p:cNvSpPr txBox="1"/>
          <p:nvPr/>
        </p:nvSpPr>
        <p:spPr>
          <a:xfrm>
            <a:off x="7161901" y="2824766"/>
            <a:ext cx="1280534" cy="674735"/>
          </a:xfrm>
          <a:prstGeom prst="rect">
            <a:avLst/>
          </a:prstGeom>
          <a:solidFill>
            <a:schemeClr val="accent1"/>
          </a:solidFill>
        </p:spPr>
        <p:txBody>
          <a:bodyPr wrap="square" lIns="162000" tIns="34290" rIns="162000" bIns="34290" rtlCol="0" anchor="ctr">
            <a:noAutofit/>
          </a:bodyPr>
          <a:lstStyle/>
          <a:p>
            <a:pPr algn="ctr"/>
            <a:r>
              <a:rPr lang="nl-BE" sz="900"/>
              <a:t>Afnemer</a:t>
            </a:r>
            <a:endParaRPr lang="en-US"/>
          </a:p>
        </p:txBody>
      </p:sp>
      <p:cxnSp>
        <p:nvCxnSpPr>
          <p:cNvPr id="48" name="Straight Connector 47">
            <a:extLst>
              <a:ext uri="{FF2B5EF4-FFF2-40B4-BE49-F238E27FC236}">
                <a16:creationId xmlns:a16="http://schemas.microsoft.com/office/drawing/2014/main" id="{3A35CE40-7342-461D-877A-3114AC30E257}"/>
              </a:ext>
            </a:extLst>
          </p:cNvPr>
          <p:cNvCxnSpPr>
            <a:cxnSpLocks/>
            <a:endCxn id="33" idx="2"/>
          </p:cNvCxnSpPr>
          <p:nvPr/>
        </p:nvCxnSpPr>
        <p:spPr>
          <a:xfrm>
            <a:off x="5236466" y="3162132"/>
            <a:ext cx="642737" cy="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ABD8FC45-56F5-4813-9D8E-E3A66AC62271}"/>
              </a:ext>
            </a:extLst>
          </p:cNvPr>
          <p:cNvCxnSpPr>
            <a:cxnSpLocks/>
            <a:stCxn id="33" idx="6"/>
            <a:endCxn id="39" idx="1"/>
          </p:cNvCxnSpPr>
          <p:nvPr/>
        </p:nvCxnSpPr>
        <p:spPr>
          <a:xfrm>
            <a:off x="6553938" y="3162132"/>
            <a:ext cx="607963" cy="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B7C1A623-E41A-488D-840C-FC864376C9E0}"/>
              </a:ext>
            </a:extLst>
          </p:cNvPr>
          <p:cNvCxnSpPr>
            <a:cxnSpLocks/>
            <a:stCxn id="38" idx="3"/>
            <a:endCxn id="30" idx="2"/>
          </p:cNvCxnSpPr>
          <p:nvPr/>
        </p:nvCxnSpPr>
        <p:spPr>
          <a:xfrm flipV="1">
            <a:off x="1990070" y="3162134"/>
            <a:ext cx="599995" cy="225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E419584D-6B12-4096-8728-08E985D862BC}"/>
              </a:ext>
            </a:extLst>
          </p:cNvPr>
          <p:cNvCxnSpPr>
            <a:cxnSpLocks/>
            <a:stCxn id="30" idx="6"/>
          </p:cNvCxnSpPr>
          <p:nvPr/>
        </p:nvCxnSpPr>
        <p:spPr>
          <a:xfrm>
            <a:off x="3264800" y="3162132"/>
            <a:ext cx="642737" cy="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8" name="Group 67">
            <a:extLst>
              <a:ext uri="{FF2B5EF4-FFF2-40B4-BE49-F238E27FC236}">
                <a16:creationId xmlns:a16="http://schemas.microsoft.com/office/drawing/2014/main" id="{848A7B76-633B-4669-85D3-72695FD2F887}"/>
              </a:ext>
            </a:extLst>
          </p:cNvPr>
          <p:cNvGrpSpPr/>
          <p:nvPr/>
        </p:nvGrpSpPr>
        <p:grpSpPr>
          <a:xfrm>
            <a:off x="4234634" y="1336142"/>
            <a:ext cx="674735" cy="674735"/>
            <a:chOff x="4596925" y="1252253"/>
            <a:chExt cx="899646" cy="899646"/>
          </a:xfrm>
        </p:grpSpPr>
        <p:sp>
          <p:nvSpPr>
            <p:cNvPr id="67" name="Oval 66">
              <a:extLst>
                <a:ext uri="{FF2B5EF4-FFF2-40B4-BE49-F238E27FC236}">
                  <a16:creationId xmlns:a16="http://schemas.microsoft.com/office/drawing/2014/main" id="{EDBC1229-34B1-4BED-B591-1FF6090B45FC}"/>
                </a:ext>
              </a:extLst>
            </p:cNvPr>
            <p:cNvSpPr/>
            <p:nvPr/>
          </p:nvSpPr>
          <p:spPr>
            <a:xfrm>
              <a:off x="4596925" y="1252253"/>
              <a:ext cx="899646" cy="899646"/>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66" name="Graphic 65" descr="User with solid fill">
              <a:extLst>
                <a:ext uri="{FF2B5EF4-FFF2-40B4-BE49-F238E27FC236}">
                  <a16:creationId xmlns:a16="http://schemas.microsoft.com/office/drawing/2014/main" id="{E9BB01E9-DF51-411A-803E-18895A7707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2952" y="1347800"/>
              <a:ext cx="647592" cy="647592"/>
            </a:xfrm>
            <a:prstGeom prst="rect">
              <a:avLst/>
            </a:prstGeom>
          </p:spPr>
        </p:pic>
      </p:grpSp>
      <p:cxnSp>
        <p:nvCxnSpPr>
          <p:cNvPr id="71" name="Connector: Elbow 70">
            <a:extLst>
              <a:ext uri="{FF2B5EF4-FFF2-40B4-BE49-F238E27FC236}">
                <a16:creationId xmlns:a16="http://schemas.microsoft.com/office/drawing/2014/main" id="{5BCA4AA0-6473-4CB2-9F38-450B03EE5E20}"/>
              </a:ext>
            </a:extLst>
          </p:cNvPr>
          <p:cNvCxnSpPr>
            <a:cxnSpLocks/>
            <a:endCxn id="30" idx="0"/>
          </p:cNvCxnSpPr>
          <p:nvPr/>
        </p:nvCxnSpPr>
        <p:spPr>
          <a:xfrm rot="10800000" flipV="1">
            <a:off x="2927434" y="1673509"/>
            <a:ext cx="1307201" cy="1151257"/>
          </a:xfrm>
          <a:prstGeom prst="bentConnector2">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5" name="Connector: Elbow 74">
            <a:extLst>
              <a:ext uri="{FF2B5EF4-FFF2-40B4-BE49-F238E27FC236}">
                <a16:creationId xmlns:a16="http://schemas.microsoft.com/office/drawing/2014/main" id="{9E560C2C-CC36-471B-8B21-1234FA840A4E}"/>
              </a:ext>
            </a:extLst>
          </p:cNvPr>
          <p:cNvCxnSpPr>
            <a:cxnSpLocks/>
            <a:endCxn id="33" idx="0"/>
          </p:cNvCxnSpPr>
          <p:nvPr/>
        </p:nvCxnSpPr>
        <p:spPr>
          <a:xfrm>
            <a:off x="4909367" y="1673510"/>
            <a:ext cx="1307202" cy="1151257"/>
          </a:xfrm>
          <a:prstGeom prst="bentConnector2">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8" name="TextBox 77">
            <a:extLst>
              <a:ext uri="{FF2B5EF4-FFF2-40B4-BE49-F238E27FC236}">
                <a16:creationId xmlns:a16="http://schemas.microsoft.com/office/drawing/2014/main" id="{B268AF5D-7C5A-47F7-831B-D159068C09E5}"/>
              </a:ext>
            </a:extLst>
          </p:cNvPr>
          <p:cNvSpPr txBox="1"/>
          <p:nvPr/>
        </p:nvSpPr>
        <p:spPr>
          <a:xfrm>
            <a:off x="2927432" y="1668754"/>
            <a:ext cx="1307201" cy="253916"/>
          </a:xfrm>
          <a:prstGeom prst="rect">
            <a:avLst/>
          </a:prstGeom>
          <a:noFill/>
        </p:spPr>
        <p:txBody>
          <a:bodyPr wrap="square" rtlCol="0">
            <a:spAutoFit/>
          </a:bodyPr>
          <a:lstStyle/>
          <a:p>
            <a:pPr algn="ctr"/>
            <a:r>
              <a:rPr lang="nl-BE" sz="1050"/>
              <a:t>Data controller</a:t>
            </a:r>
          </a:p>
        </p:txBody>
      </p:sp>
      <p:sp>
        <p:nvSpPr>
          <p:cNvPr id="79" name="TextBox 78">
            <a:extLst>
              <a:ext uri="{FF2B5EF4-FFF2-40B4-BE49-F238E27FC236}">
                <a16:creationId xmlns:a16="http://schemas.microsoft.com/office/drawing/2014/main" id="{0F0FDAA2-B77F-49DB-A53D-F2B598F3DAA1}"/>
              </a:ext>
            </a:extLst>
          </p:cNvPr>
          <p:cNvSpPr txBox="1"/>
          <p:nvPr/>
        </p:nvSpPr>
        <p:spPr>
          <a:xfrm>
            <a:off x="4885172" y="1668754"/>
            <a:ext cx="1307201" cy="253916"/>
          </a:xfrm>
          <a:prstGeom prst="rect">
            <a:avLst/>
          </a:prstGeom>
          <a:noFill/>
        </p:spPr>
        <p:txBody>
          <a:bodyPr wrap="square" rtlCol="0">
            <a:spAutoFit/>
          </a:bodyPr>
          <a:lstStyle/>
          <a:p>
            <a:pPr algn="ctr"/>
            <a:r>
              <a:rPr lang="nl-BE" sz="1050"/>
              <a:t>Data controller</a:t>
            </a:r>
          </a:p>
        </p:txBody>
      </p:sp>
      <p:sp>
        <p:nvSpPr>
          <p:cNvPr id="32" name="Titel 1">
            <a:extLst>
              <a:ext uri="{FF2B5EF4-FFF2-40B4-BE49-F238E27FC236}">
                <a16:creationId xmlns:a16="http://schemas.microsoft.com/office/drawing/2014/main" id="{F2686737-D384-4AA2-B5FB-DE1E11822017}"/>
              </a:ext>
            </a:extLst>
          </p:cNvPr>
          <p:cNvSpPr>
            <a:spLocks noGrp="1"/>
          </p:cNvSpPr>
          <p:nvPr>
            <p:ph type="title"/>
          </p:nvPr>
        </p:nvSpPr>
        <p:spPr>
          <a:xfrm>
            <a:off x="628650" y="179344"/>
            <a:ext cx="7886700" cy="813197"/>
          </a:xfrm>
        </p:spPr>
        <p:txBody>
          <a:bodyPr/>
          <a:lstStyle/>
          <a:p>
            <a:r>
              <a:rPr lang="nl-BE">
                <a:latin typeface="FlandersArtSans-Bold"/>
              </a:rPr>
              <a:t>Datanutsbedrijf</a:t>
            </a:r>
            <a:endParaRPr lang="nl-BE">
              <a:uFill>
                <a:solidFill>
                  <a:srgbClr val="FFEB00"/>
                </a:solidFill>
              </a:uFill>
            </a:endParaRPr>
          </a:p>
        </p:txBody>
      </p:sp>
    </p:spTree>
    <p:extLst>
      <p:ext uri="{BB962C8B-B14F-4D97-AF65-F5344CB8AC3E}">
        <p14:creationId xmlns:p14="http://schemas.microsoft.com/office/powerpoint/2010/main" val="3548529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5AF230C7-B48D-44BD-B82D-518466C6924A}"/>
              </a:ext>
            </a:extLst>
          </p:cNvPr>
          <p:cNvSpPr/>
          <p:nvPr/>
        </p:nvSpPr>
        <p:spPr>
          <a:xfrm>
            <a:off x="1315213" y="1385304"/>
            <a:ext cx="6394559"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b="1">
                <a:solidFill>
                  <a:schemeClr val="tx1"/>
                </a:solidFill>
              </a:rPr>
              <a:t>My Professional Data</a:t>
            </a:r>
          </a:p>
        </p:txBody>
      </p:sp>
      <p:sp>
        <p:nvSpPr>
          <p:cNvPr id="7" name="Rechthoek 6">
            <a:extLst>
              <a:ext uri="{FF2B5EF4-FFF2-40B4-BE49-F238E27FC236}">
                <a16:creationId xmlns:a16="http://schemas.microsoft.com/office/drawing/2014/main" id="{B91A484F-DE4C-40F4-B7AD-F69F0A047A5B}"/>
              </a:ext>
            </a:extLst>
          </p:cNvPr>
          <p:cNvSpPr/>
          <p:nvPr/>
        </p:nvSpPr>
        <p:spPr>
          <a:xfrm>
            <a:off x="1315213" y="1986112"/>
            <a:ext cx="3129865" cy="36048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b="1">
                <a:solidFill>
                  <a:schemeClr val="tx1"/>
                </a:solidFill>
              </a:rPr>
              <a:t>Diploma</a:t>
            </a:r>
          </a:p>
        </p:txBody>
      </p:sp>
      <p:sp>
        <p:nvSpPr>
          <p:cNvPr id="8" name="Rechthoek 7">
            <a:extLst>
              <a:ext uri="{FF2B5EF4-FFF2-40B4-BE49-F238E27FC236}">
                <a16:creationId xmlns:a16="http://schemas.microsoft.com/office/drawing/2014/main" id="{419B8BF1-B8F8-436E-ADE5-C9D052722CF0}"/>
              </a:ext>
            </a:extLst>
          </p:cNvPr>
          <p:cNvSpPr/>
          <p:nvPr/>
        </p:nvSpPr>
        <p:spPr>
          <a:xfrm>
            <a:off x="4579907" y="1986112"/>
            <a:ext cx="3129865" cy="36048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b="1">
                <a:solidFill>
                  <a:schemeClr val="tx1"/>
                </a:solidFill>
              </a:rPr>
              <a:t>Loon</a:t>
            </a:r>
          </a:p>
        </p:txBody>
      </p:sp>
      <p:sp>
        <p:nvSpPr>
          <p:cNvPr id="12" name="Rechthoek 11">
            <a:extLst>
              <a:ext uri="{FF2B5EF4-FFF2-40B4-BE49-F238E27FC236}">
                <a16:creationId xmlns:a16="http://schemas.microsoft.com/office/drawing/2014/main" id="{A16B5749-4D21-4463-A116-C6418E409271}"/>
              </a:ext>
            </a:extLst>
          </p:cNvPr>
          <p:cNvSpPr/>
          <p:nvPr/>
        </p:nvSpPr>
        <p:spPr>
          <a:xfrm>
            <a:off x="1315213" y="2414003"/>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Bedrijven willen gevalideerde diploma’s</a:t>
            </a:r>
          </a:p>
        </p:txBody>
      </p:sp>
      <p:sp>
        <p:nvSpPr>
          <p:cNvPr id="15" name="Rechthoek 14">
            <a:extLst>
              <a:ext uri="{FF2B5EF4-FFF2-40B4-BE49-F238E27FC236}">
                <a16:creationId xmlns:a16="http://schemas.microsoft.com/office/drawing/2014/main" id="{A49C82F4-22C5-421A-A5F3-D2D7C501CF1F}"/>
              </a:ext>
            </a:extLst>
          </p:cNvPr>
          <p:cNvSpPr/>
          <p:nvPr/>
        </p:nvSpPr>
        <p:spPr>
          <a:xfrm>
            <a:off x="1315212" y="2841893"/>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Authentieke bron kan niet aan vraag tegemoetkomen</a:t>
            </a:r>
          </a:p>
        </p:txBody>
      </p:sp>
      <p:sp>
        <p:nvSpPr>
          <p:cNvPr id="18" name="Rechthoek 17">
            <a:extLst>
              <a:ext uri="{FF2B5EF4-FFF2-40B4-BE49-F238E27FC236}">
                <a16:creationId xmlns:a16="http://schemas.microsoft.com/office/drawing/2014/main" id="{73EC510F-64DF-4588-95A2-5424686402E5}"/>
              </a:ext>
            </a:extLst>
          </p:cNvPr>
          <p:cNvSpPr/>
          <p:nvPr/>
        </p:nvSpPr>
        <p:spPr>
          <a:xfrm>
            <a:off x="4579907" y="2408498"/>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BE" sz="1050">
                <a:solidFill>
                  <a:schemeClr val="tx1"/>
                </a:solidFill>
              </a:rPr>
              <a:t>Diverse dienstverleningen hebben correct en gevalideerde loongegevens nodig</a:t>
            </a:r>
          </a:p>
        </p:txBody>
      </p:sp>
      <p:sp>
        <p:nvSpPr>
          <p:cNvPr id="21" name="Rechthoek 20">
            <a:extLst>
              <a:ext uri="{FF2B5EF4-FFF2-40B4-BE49-F238E27FC236}">
                <a16:creationId xmlns:a16="http://schemas.microsoft.com/office/drawing/2014/main" id="{3BF3E103-3368-4C6F-83C1-12D8819828A8}"/>
              </a:ext>
            </a:extLst>
          </p:cNvPr>
          <p:cNvSpPr/>
          <p:nvPr/>
        </p:nvSpPr>
        <p:spPr>
          <a:xfrm>
            <a:off x="4579907" y="2836388"/>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Overheid beschikt niet over actuele loongegevens</a:t>
            </a:r>
          </a:p>
        </p:txBody>
      </p:sp>
      <p:pic>
        <p:nvPicPr>
          <p:cNvPr id="45" name="Graphic 44" descr="Roos silhouet">
            <a:extLst>
              <a:ext uri="{FF2B5EF4-FFF2-40B4-BE49-F238E27FC236}">
                <a16:creationId xmlns:a16="http://schemas.microsoft.com/office/drawing/2014/main" id="{F526F262-E842-48B6-B36D-EF644EE14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217" y="2414003"/>
            <a:ext cx="360483" cy="360483"/>
          </a:xfrm>
          <a:prstGeom prst="rect">
            <a:avLst/>
          </a:prstGeom>
        </p:spPr>
      </p:pic>
      <p:pic>
        <p:nvPicPr>
          <p:cNvPr id="51" name="Graphic 50" descr="Roos silhouet">
            <a:extLst>
              <a:ext uri="{FF2B5EF4-FFF2-40B4-BE49-F238E27FC236}">
                <a16:creationId xmlns:a16="http://schemas.microsoft.com/office/drawing/2014/main" id="{20922F9E-48A1-488F-A7E9-4BC859449B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217" y="2844645"/>
            <a:ext cx="360483" cy="360483"/>
          </a:xfrm>
          <a:prstGeom prst="rect">
            <a:avLst/>
          </a:prstGeom>
        </p:spPr>
      </p:pic>
      <p:sp>
        <p:nvSpPr>
          <p:cNvPr id="39" name="Rechthoek 38">
            <a:extLst>
              <a:ext uri="{FF2B5EF4-FFF2-40B4-BE49-F238E27FC236}">
                <a16:creationId xmlns:a16="http://schemas.microsoft.com/office/drawing/2014/main" id="{B1762A25-EBA3-42B9-95CF-CBF163333E5B}"/>
              </a:ext>
            </a:extLst>
          </p:cNvPr>
          <p:cNvSpPr/>
          <p:nvPr/>
        </p:nvSpPr>
        <p:spPr>
          <a:xfrm>
            <a:off x="1315210" y="3272779"/>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Sommige mensen verliezen hun diploma</a:t>
            </a:r>
          </a:p>
        </p:txBody>
      </p:sp>
      <p:pic>
        <p:nvPicPr>
          <p:cNvPr id="41" name="Graphic 40" descr="Roos silhouet">
            <a:extLst>
              <a:ext uri="{FF2B5EF4-FFF2-40B4-BE49-F238E27FC236}">
                <a16:creationId xmlns:a16="http://schemas.microsoft.com/office/drawing/2014/main" id="{4E7BFE47-4C34-4402-97D6-82F940326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2148" y="3272779"/>
            <a:ext cx="360483" cy="360483"/>
          </a:xfrm>
          <a:prstGeom prst="rect">
            <a:avLst/>
          </a:prstGeom>
        </p:spPr>
      </p:pic>
      <p:sp>
        <p:nvSpPr>
          <p:cNvPr id="42" name="Rechthoek 41">
            <a:extLst>
              <a:ext uri="{FF2B5EF4-FFF2-40B4-BE49-F238E27FC236}">
                <a16:creationId xmlns:a16="http://schemas.microsoft.com/office/drawing/2014/main" id="{EAED8370-D4DC-46EE-A0CE-76254721F3EC}"/>
              </a:ext>
            </a:extLst>
          </p:cNvPr>
          <p:cNvSpPr/>
          <p:nvPr/>
        </p:nvSpPr>
        <p:spPr>
          <a:xfrm>
            <a:off x="4579906" y="3264278"/>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BE" sz="1050">
                <a:solidFill>
                  <a:schemeClr val="tx1"/>
                </a:solidFill>
                <a:ea typeface="+mn-lt"/>
                <a:cs typeface="+mn-lt"/>
              </a:rPr>
              <a:t>Loonbrieven kunnen opgevraagd worden,</a:t>
            </a:r>
            <a:br>
              <a:rPr lang="nl-BE" sz="1050">
                <a:solidFill>
                  <a:schemeClr val="tx1"/>
                </a:solidFill>
                <a:ea typeface="+mn-lt"/>
                <a:cs typeface="+mn-lt"/>
              </a:rPr>
            </a:br>
            <a:r>
              <a:rPr lang="nl-BE" sz="1050">
                <a:solidFill>
                  <a:schemeClr val="tx1"/>
                </a:solidFill>
                <a:ea typeface="+mn-lt"/>
                <a:cs typeface="+mn-lt"/>
              </a:rPr>
              <a:t>maar we willen vaak ook niet alle data delen</a:t>
            </a:r>
          </a:p>
        </p:txBody>
      </p:sp>
      <p:sp>
        <p:nvSpPr>
          <p:cNvPr id="17" name="Titel 1">
            <a:extLst>
              <a:ext uri="{FF2B5EF4-FFF2-40B4-BE49-F238E27FC236}">
                <a16:creationId xmlns:a16="http://schemas.microsoft.com/office/drawing/2014/main" id="{BD7E5906-2D5B-107B-2BB1-965127BC868A}"/>
              </a:ext>
            </a:extLst>
          </p:cNvPr>
          <p:cNvSpPr txBox="1">
            <a:spLocks/>
          </p:cNvSpPr>
          <p:nvPr/>
        </p:nvSpPr>
        <p:spPr>
          <a:xfrm>
            <a:off x="628650" y="273844"/>
            <a:ext cx="7886700" cy="527633"/>
          </a:xfrm>
          <a:prstGeom prst="rect">
            <a:avLst/>
          </a:prstGeom>
        </p:spPr>
        <p:txBody>
          <a:bodyPr/>
          <a:lstStyle>
            <a:lvl1pPr algn="l" defTabSz="914400" rtl="0" eaLnBrk="1" latinLnBrk="0" hangingPunct="1">
              <a:lnSpc>
                <a:spcPct val="90000"/>
              </a:lnSpc>
              <a:spcBef>
                <a:spcPct val="0"/>
              </a:spcBef>
              <a:buNone/>
              <a:defRPr sz="3600" b="1" u="none" kern="1200" baseline="0">
                <a:solidFill>
                  <a:schemeClr val="tx1"/>
                </a:solidFill>
                <a:uFill>
                  <a:solidFill>
                    <a:schemeClr val="accent1"/>
                  </a:solidFill>
                </a:uFill>
                <a:latin typeface="+mj-lt"/>
                <a:ea typeface="+mj-ea"/>
                <a:cs typeface="+mj-cs"/>
              </a:defRPr>
            </a:lvl1pPr>
          </a:lstStyle>
          <a:p>
            <a:r>
              <a:rPr lang="nl-BE" sz="2700">
                <a:uFill>
                  <a:solidFill>
                    <a:srgbClr val="FFEB00"/>
                  </a:solidFill>
                </a:uFill>
              </a:rPr>
              <a:t>Eerste use cases: wat willen we oplossen? </a:t>
            </a:r>
          </a:p>
        </p:txBody>
      </p:sp>
      <p:sp>
        <p:nvSpPr>
          <p:cNvPr id="3" name="Rectangle 2">
            <a:extLst>
              <a:ext uri="{FF2B5EF4-FFF2-40B4-BE49-F238E27FC236}">
                <a16:creationId xmlns:a16="http://schemas.microsoft.com/office/drawing/2014/main" id="{B427CD0A-2024-5A9E-0C30-571F66302198}"/>
              </a:ext>
            </a:extLst>
          </p:cNvPr>
          <p:cNvSpPr/>
          <p:nvPr/>
        </p:nvSpPr>
        <p:spPr>
          <a:xfrm>
            <a:off x="4542300" y="1952550"/>
            <a:ext cx="3240900" cy="1724400"/>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Tree>
    <p:extLst>
      <p:ext uri="{BB962C8B-B14F-4D97-AF65-F5344CB8AC3E}">
        <p14:creationId xmlns:p14="http://schemas.microsoft.com/office/powerpoint/2010/main" val="1688126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B49D0F-25AC-49A7-880C-3B1DEF38B62D}"/>
              </a:ext>
            </a:extLst>
          </p:cNvPr>
          <p:cNvSpPr>
            <a:spLocks noGrp="1"/>
          </p:cNvSpPr>
          <p:nvPr>
            <p:ph type="title"/>
          </p:nvPr>
        </p:nvSpPr>
        <p:spPr/>
        <p:txBody>
          <a:bodyPr/>
          <a:lstStyle/>
          <a:p>
            <a:r>
              <a:rPr lang="nl-BE"/>
              <a:t>Doelstelling</a:t>
            </a:r>
          </a:p>
        </p:txBody>
      </p:sp>
      <p:sp>
        <p:nvSpPr>
          <p:cNvPr id="3" name="Tijdelijke aanduiding voor inhoud 2">
            <a:extLst>
              <a:ext uri="{FF2B5EF4-FFF2-40B4-BE49-F238E27FC236}">
                <a16:creationId xmlns:a16="http://schemas.microsoft.com/office/drawing/2014/main" id="{F7E0EF86-1DAB-49A5-BA42-0526C2F14440}"/>
              </a:ext>
            </a:extLst>
          </p:cNvPr>
          <p:cNvSpPr>
            <a:spLocks noGrp="1"/>
          </p:cNvSpPr>
          <p:nvPr>
            <p:ph idx="1"/>
          </p:nvPr>
        </p:nvSpPr>
        <p:spPr>
          <a:xfrm>
            <a:off x="2317898" y="1409327"/>
            <a:ext cx="6197451" cy="3223397"/>
          </a:xfrm>
        </p:spPr>
        <p:txBody>
          <a:bodyPr vert="horz" lIns="91440" tIns="45720" rIns="91440" bIns="45720" rtlCol="0" anchor="t">
            <a:normAutofit/>
          </a:bodyPr>
          <a:lstStyle/>
          <a:p>
            <a:pPr marL="342892" indent="-342892">
              <a:buFont typeface="Wingdings" panose="05000000000000000000" pitchFamily="2" charset="2"/>
              <a:buChar char="ü"/>
            </a:pPr>
            <a:r>
              <a:rPr lang="nl-BE" u="sng"/>
              <a:t>Snellere en meer op maat</a:t>
            </a:r>
            <a:r>
              <a:rPr lang="nl-BE"/>
              <a:t> dienstverlening </a:t>
            </a:r>
            <a:endParaRPr lang="nl-NL"/>
          </a:p>
          <a:p>
            <a:pPr marL="342892" indent="-342892">
              <a:buFont typeface="Wingdings" panose="05000000000000000000" pitchFamily="2" charset="2"/>
              <a:buChar char="ü"/>
            </a:pPr>
            <a:endParaRPr lang="nl-BE" u="sng"/>
          </a:p>
          <a:p>
            <a:pPr marL="342892" indent="-342892">
              <a:buFont typeface="Wingdings" panose="05000000000000000000" pitchFamily="2" charset="2"/>
              <a:buChar char="ü"/>
            </a:pPr>
            <a:r>
              <a:rPr lang="nl-BE"/>
              <a:t>Enkel </a:t>
            </a:r>
            <a:r>
              <a:rPr lang="nl-BE" u="sng"/>
              <a:t>strikt noodzakelijke</a:t>
            </a:r>
            <a:r>
              <a:rPr lang="nl-BE"/>
              <a:t> data en behoud van regie</a:t>
            </a:r>
          </a:p>
          <a:p>
            <a:pPr marL="342892" indent="-342892">
              <a:buFont typeface="Wingdings" panose="05000000000000000000" pitchFamily="2" charset="2"/>
              <a:buChar char="ü"/>
            </a:pPr>
            <a:endParaRPr lang="nl-BE">
              <a:uFill>
                <a:solidFill>
                  <a:srgbClr val="FFEB00"/>
                </a:solidFill>
              </a:uFill>
              <a:cs typeface="Calibri Light"/>
            </a:endParaRPr>
          </a:p>
          <a:p>
            <a:pPr marL="342892" indent="-342892">
              <a:buFont typeface="Wingdings" panose="05000000000000000000" pitchFamily="2" charset="2"/>
              <a:buChar char="ü"/>
            </a:pPr>
            <a:r>
              <a:rPr lang="nl-BE" u="sng"/>
              <a:t>Minder operationele kosten</a:t>
            </a:r>
            <a:r>
              <a:rPr lang="nl-BE"/>
              <a:t> en </a:t>
            </a:r>
            <a:r>
              <a:rPr lang="nl-BE" u="sng"/>
              <a:t>tijdverlies</a:t>
            </a:r>
          </a:p>
          <a:p>
            <a:pPr marL="342892" indent="-342892">
              <a:buFont typeface="Wingdings" panose="05000000000000000000" pitchFamily="2" charset="2"/>
              <a:buChar char="ü"/>
            </a:pPr>
            <a:endParaRPr lang="nl-BE">
              <a:uFill>
                <a:solidFill>
                  <a:srgbClr val="FFEB00"/>
                </a:solidFill>
              </a:uFill>
              <a:cs typeface="Calibri Light"/>
            </a:endParaRPr>
          </a:p>
          <a:p>
            <a:pPr marL="342892" indent="-342892">
              <a:buFont typeface="Wingdings" panose="05000000000000000000" pitchFamily="2" charset="2"/>
              <a:buChar char="ü"/>
            </a:pPr>
            <a:r>
              <a:rPr lang="nl-BE"/>
              <a:t>Zekerheid over de </a:t>
            </a:r>
            <a:r>
              <a:rPr lang="nl-BE" u="sng"/>
              <a:t>juistheid</a:t>
            </a:r>
            <a:r>
              <a:rPr lang="nl-BE"/>
              <a:t> van de data</a:t>
            </a:r>
          </a:p>
          <a:p>
            <a:pPr marL="342892" indent="-342892">
              <a:buFont typeface="Wingdings" panose="05000000000000000000" pitchFamily="2" charset="2"/>
              <a:buChar char="ü"/>
            </a:pPr>
            <a:endParaRPr lang="nl-BE">
              <a:uFill>
                <a:solidFill>
                  <a:srgbClr val="FFEB00"/>
                </a:solidFill>
              </a:uFill>
              <a:cs typeface="Calibri Light"/>
            </a:endParaRPr>
          </a:p>
          <a:p>
            <a:pPr marL="342892" indent="-342892">
              <a:buFont typeface="Wingdings" panose="05000000000000000000" pitchFamily="2" charset="2"/>
              <a:buChar char="ü"/>
            </a:pPr>
            <a:r>
              <a:rPr lang="nl-BE" u="sng">
                <a:uFill>
                  <a:solidFill>
                    <a:srgbClr val="FFEB00"/>
                  </a:solidFill>
                </a:uFill>
                <a:ea typeface="+mn-lt"/>
                <a:cs typeface="+mn-lt"/>
              </a:rPr>
              <a:t>Veilige datadeling</a:t>
            </a:r>
            <a:r>
              <a:rPr lang="nl-BE">
                <a:uFill>
                  <a:solidFill>
                    <a:srgbClr val="FFEB00"/>
                  </a:solidFill>
                </a:uFill>
                <a:ea typeface="+mn-lt"/>
                <a:cs typeface="+mn-lt"/>
              </a:rPr>
              <a:t> in lijn met GDPR</a:t>
            </a:r>
            <a:endParaRPr lang="nl-BE">
              <a:uFill>
                <a:solidFill>
                  <a:srgbClr val="FFEB00"/>
                </a:solidFill>
              </a:uFill>
              <a:cs typeface="Calibri Light"/>
            </a:endParaRPr>
          </a:p>
        </p:txBody>
      </p:sp>
      <p:sp>
        <p:nvSpPr>
          <p:cNvPr id="5" name="Tijdelijke aanduiding voor dianummer 4">
            <a:extLst>
              <a:ext uri="{FF2B5EF4-FFF2-40B4-BE49-F238E27FC236}">
                <a16:creationId xmlns:a16="http://schemas.microsoft.com/office/drawing/2014/main" id="{1D096171-EFEC-42E8-AE11-9FC819812397}"/>
              </a:ext>
            </a:extLst>
          </p:cNvPr>
          <p:cNvSpPr>
            <a:spLocks noGrp="1"/>
          </p:cNvSpPr>
          <p:nvPr>
            <p:ph type="sldNum" sz="quarter" idx="12"/>
          </p:nvPr>
        </p:nvSpPr>
        <p:spPr/>
        <p:txBody>
          <a:bodyPr/>
          <a:lstStyle/>
          <a:p>
            <a:fld id="{1EABE038-A425-4CC0-917A-1DC3ED725B2E}" type="slidenum">
              <a:rPr lang="nl-BE" smtClean="0"/>
              <a:t>13</a:t>
            </a:fld>
            <a:endParaRPr lang="nl-BE"/>
          </a:p>
        </p:txBody>
      </p:sp>
      <p:sp>
        <p:nvSpPr>
          <p:cNvPr id="7" name="Rechthoek 6">
            <a:extLst>
              <a:ext uri="{FF2B5EF4-FFF2-40B4-BE49-F238E27FC236}">
                <a16:creationId xmlns:a16="http://schemas.microsoft.com/office/drawing/2014/main" id="{B0C191E3-0841-4212-9D10-C980A4F42822}"/>
              </a:ext>
            </a:extLst>
          </p:cNvPr>
          <p:cNvSpPr/>
          <p:nvPr/>
        </p:nvSpPr>
        <p:spPr>
          <a:xfrm>
            <a:off x="209113" y="1293669"/>
            <a:ext cx="2024933" cy="1196962"/>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sz="2000">
                <a:solidFill>
                  <a:schemeClr val="tx1"/>
                </a:solidFill>
              </a:rPr>
              <a:t>Voordeel burger</a:t>
            </a:r>
          </a:p>
        </p:txBody>
      </p:sp>
      <p:sp>
        <p:nvSpPr>
          <p:cNvPr id="8" name="Rechthoek 7">
            <a:extLst>
              <a:ext uri="{FF2B5EF4-FFF2-40B4-BE49-F238E27FC236}">
                <a16:creationId xmlns:a16="http://schemas.microsoft.com/office/drawing/2014/main" id="{183FC240-F0AD-4856-8DFD-5288AE470EE5}"/>
              </a:ext>
            </a:extLst>
          </p:cNvPr>
          <p:cNvSpPr/>
          <p:nvPr/>
        </p:nvSpPr>
        <p:spPr>
          <a:xfrm>
            <a:off x="209112" y="2540786"/>
            <a:ext cx="2024933" cy="1394625"/>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sz="2000">
                <a:solidFill>
                  <a:schemeClr val="tx1"/>
                </a:solidFill>
              </a:rPr>
              <a:t>Voordeel </a:t>
            </a:r>
          </a:p>
          <a:p>
            <a:pPr algn="r"/>
            <a:r>
              <a:rPr lang="nl-BE" sz="2000">
                <a:solidFill>
                  <a:schemeClr val="tx1"/>
                </a:solidFill>
              </a:rPr>
              <a:t>dienstverlener</a:t>
            </a:r>
          </a:p>
        </p:txBody>
      </p:sp>
      <p:sp>
        <p:nvSpPr>
          <p:cNvPr id="9" name="Rechthoek 8">
            <a:extLst>
              <a:ext uri="{FF2B5EF4-FFF2-40B4-BE49-F238E27FC236}">
                <a16:creationId xmlns:a16="http://schemas.microsoft.com/office/drawing/2014/main" id="{8CD6C85B-62A9-4A1D-92B5-DE46E7F7AEFE}"/>
              </a:ext>
            </a:extLst>
          </p:cNvPr>
          <p:cNvSpPr/>
          <p:nvPr/>
        </p:nvSpPr>
        <p:spPr>
          <a:xfrm>
            <a:off x="209110" y="3985568"/>
            <a:ext cx="2024934" cy="697312"/>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sz="2000">
                <a:solidFill>
                  <a:schemeClr val="tx1"/>
                </a:solidFill>
              </a:rPr>
              <a:t>Algemeen</a:t>
            </a:r>
          </a:p>
        </p:txBody>
      </p:sp>
    </p:spTree>
    <p:extLst>
      <p:ext uri="{BB962C8B-B14F-4D97-AF65-F5344CB8AC3E}">
        <p14:creationId xmlns:p14="http://schemas.microsoft.com/office/powerpoint/2010/main" val="585115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B0356D-464B-5B5F-BA76-D40ADB743CBF}"/>
              </a:ext>
            </a:extLst>
          </p:cNvPr>
          <p:cNvSpPr>
            <a:spLocks noGrp="1"/>
          </p:cNvSpPr>
          <p:nvPr>
            <p:ph type="body" idx="1"/>
          </p:nvPr>
        </p:nvSpPr>
        <p:spPr>
          <a:xfrm>
            <a:off x="540000" y="1211400"/>
            <a:ext cx="8064000" cy="2754000"/>
          </a:xfrm>
        </p:spPr>
        <p:txBody>
          <a:bodyPr/>
          <a:lstStyle/>
          <a:p>
            <a:pPr>
              <a:lnSpc>
                <a:spcPct val="150000"/>
              </a:lnSpc>
              <a:buSzPts val="1650"/>
            </a:pPr>
            <a:r>
              <a:rPr lang="nl-NL" sz="1800" err="1">
                <a:solidFill>
                  <a:schemeClr val="tx1"/>
                </a:solidFill>
                <a:latin typeface="Flanders Art Sans"/>
                <a:cs typeface="Calibri"/>
              </a:rPr>
              <a:t>Use</a:t>
            </a:r>
            <a:r>
              <a:rPr lang="nl-NL" sz="1800">
                <a:solidFill>
                  <a:schemeClr val="tx1"/>
                </a:solidFill>
                <a:latin typeface="Flanders Art Sans"/>
                <a:cs typeface="Calibri"/>
              </a:rPr>
              <a:t> case: sollicitatie proces van zorg- en verpleegkundige</a:t>
            </a:r>
            <a:endParaRPr lang="en-US">
              <a:solidFill>
                <a:schemeClr val="tx1"/>
              </a:solidFill>
              <a:latin typeface="Flanders Art Sans"/>
            </a:endParaRPr>
          </a:p>
          <a:p>
            <a:pPr>
              <a:lnSpc>
                <a:spcPct val="150000"/>
              </a:lnSpc>
              <a:buClr>
                <a:srgbClr val="373636"/>
              </a:buClr>
            </a:pPr>
            <a:r>
              <a:rPr lang="nl-NL" sz="1800">
                <a:solidFill>
                  <a:schemeClr val="tx1"/>
                </a:solidFill>
                <a:latin typeface="Flanders Art Sans"/>
                <a:cs typeface="Calibri"/>
              </a:rPr>
              <a:t>Attestatie en revocatie van diplomagegevens</a:t>
            </a:r>
            <a:endParaRPr lang="nl-BE" sz="1800">
              <a:solidFill>
                <a:schemeClr val="tx1"/>
              </a:solidFill>
              <a:latin typeface="Flanders Art Sans"/>
              <a:cs typeface="Calibri"/>
            </a:endParaRPr>
          </a:p>
          <a:p>
            <a:pPr>
              <a:lnSpc>
                <a:spcPct val="150000"/>
              </a:lnSpc>
              <a:buClr>
                <a:srgbClr val="373636"/>
              </a:buClr>
            </a:pPr>
            <a:r>
              <a:rPr lang="nl-BE" sz="1800">
                <a:solidFill>
                  <a:schemeClr val="tx1"/>
                </a:solidFill>
                <a:latin typeface="Flanders Art Sans"/>
                <a:cs typeface="Calibri"/>
                <a:sym typeface="Calibri"/>
              </a:rPr>
              <a:t>Ontwikkeling datamodel o.b.v. desk research</a:t>
            </a:r>
            <a:endParaRPr lang="nl-BE" sz="1800">
              <a:solidFill>
                <a:schemeClr val="tx1"/>
              </a:solidFill>
              <a:latin typeface="Flanders Art Sans"/>
              <a:cs typeface="Calibri"/>
            </a:endParaRPr>
          </a:p>
          <a:p>
            <a:pPr>
              <a:lnSpc>
                <a:spcPct val="150000"/>
              </a:lnSpc>
              <a:buClr>
                <a:srgbClr val="373636"/>
              </a:buClr>
            </a:pPr>
            <a:r>
              <a:rPr lang="nl-BE" sz="1800">
                <a:solidFill>
                  <a:schemeClr val="tx1"/>
                </a:solidFill>
                <a:latin typeface="Flanders Art Sans"/>
                <a:cs typeface="Calibri"/>
                <a:sym typeface="Calibri"/>
              </a:rPr>
              <a:t>Verkort voortraject met 1 </a:t>
            </a:r>
            <a:r>
              <a:rPr lang="nl-BE" sz="1800" err="1">
                <a:solidFill>
                  <a:schemeClr val="tx1"/>
                </a:solidFill>
                <a:latin typeface="Flanders Art Sans"/>
                <a:cs typeface="Calibri"/>
                <a:sym typeface="Calibri"/>
              </a:rPr>
              <a:t>dataconsumer</a:t>
            </a:r>
            <a:r>
              <a:rPr lang="nl-BE" sz="1800">
                <a:solidFill>
                  <a:schemeClr val="tx1"/>
                </a:solidFill>
                <a:latin typeface="Flanders Art Sans"/>
                <a:cs typeface="Calibri"/>
                <a:sym typeface="Calibri"/>
              </a:rPr>
              <a:t> (Randstad)</a:t>
            </a:r>
            <a:endParaRPr lang="nl-BE" sz="1800">
              <a:solidFill>
                <a:schemeClr val="tx1"/>
              </a:solidFill>
              <a:latin typeface="Flanders Art Sans"/>
              <a:cs typeface="Calibri"/>
            </a:endParaRPr>
          </a:p>
          <a:p>
            <a:pPr>
              <a:lnSpc>
                <a:spcPct val="150000"/>
              </a:lnSpc>
            </a:pPr>
            <a:r>
              <a:rPr lang="nl-BE" sz="1800">
                <a:solidFill>
                  <a:schemeClr val="tx1"/>
                </a:solidFill>
                <a:latin typeface="Flanders Art Sans"/>
                <a:ea typeface="Calibri"/>
                <a:cs typeface="Calibri"/>
                <a:sym typeface="Calibri"/>
              </a:rPr>
              <a:t>Bron: LED-databank</a:t>
            </a:r>
            <a:endParaRPr lang="nl-BE" sz="1800">
              <a:solidFill>
                <a:schemeClr val="tx1"/>
              </a:solidFill>
              <a:latin typeface="Flanders Art Sans"/>
              <a:ea typeface="Calibri"/>
              <a:cs typeface="Calibri"/>
            </a:endParaRPr>
          </a:p>
        </p:txBody>
      </p:sp>
      <p:pic>
        <p:nvPicPr>
          <p:cNvPr id="5" name="Picture 4">
            <a:extLst>
              <a:ext uri="{FF2B5EF4-FFF2-40B4-BE49-F238E27FC236}">
                <a16:creationId xmlns:a16="http://schemas.microsoft.com/office/drawing/2014/main" id="{D8983DB1-8E57-D10F-25AE-C3970DBC0B02}"/>
              </a:ext>
            </a:extLst>
          </p:cNvPr>
          <p:cNvPicPr>
            <a:picLocks noChangeAspect="1"/>
          </p:cNvPicPr>
          <p:nvPr/>
        </p:nvPicPr>
        <p:blipFill>
          <a:blip r:embed="rId3"/>
          <a:stretch>
            <a:fillRect/>
          </a:stretch>
        </p:blipFill>
        <p:spPr>
          <a:xfrm>
            <a:off x="7325524" y="3670461"/>
            <a:ext cx="1437911" cy="356775"/>
          </a:xfrm>
          <a:prstGeom prst="rect">
            <a:avLst/>
          </a:prstGeom>
        </p:spPr>
      </p:pic>
      <p:pic>
        <p:nvPicPr>
          <p:cNvPr id="6" name="Picture 5" descr="Masked healthcare professionals">
            <a:extLst>
              <a:ext uri="{FF2B5EF4-FFF2-40B4-BE49-F238E27FC236}">
                <a16:creationId xmlns:a16="http://schemas.microsoft.com/office/drawing/2014/main" id="{CA54470B-E02B-CF20-BE1C-4A75CB7B295F}"/>
              </a:ext>
            </a:extLst>
          </p:cNvPr>
          <p:cNvPicPr>
            <a:picLocks noChangeAspect="1"/>
          </p:cNvPicPr>
          <p:nvPr/>
        </p:nvPicPr>
        <p:blipFill>
          <a:blip r:embed="rId4"/>
          <a:stretch>
            <a:fillRect/>
          </a:stretch>
        </p:blipFill>
        <p:spPr>
          <a:xfrm>
            <a:off x="7325525" y="4016090"/>
            <a:ext cx="1437911" cy="808859"/>
          </a:xfrm>
          <a:prstGeom prst="rect">
            <a:avLst/>
          </a:prstGeom>
        </p:spPr>
      </p:pic>
      <p:sp>
        <p:nvSpPr>
          <p:cNvPr id="11" name="Title 1">
            <a:extLst>
              <a:ext uri="{FF2B5EF4-FFF2-40B4-BE49-F238E27FC236}">
                <a16:creationId xmlns:a16="http://schemas.microsoft.com/office/drawing/2014/main" id="{08BD1AC7-41A9-1A8B-11B6-AB09868E5F0C}"/>
              </a:ext>
            </a:extLst>
          </p:cNvPr>
          <p:cNvSpPr>
            <a:spLocks noGrp="1"/>
          </p:cNvSpPr>
          <p:nvPr>
            <p:ph type="title"/>
          </p:nvPr>
        </p:nvSpPr>
        <p:spPr>
          <a:xfrm>
            <a:off x="628650" y="273845"/>
            <a:ext cx="7886700" cy="527633"/>
          </a:xfrm>
        </p:spPr>
        <p:txBody>
          <a:bodyPr/>
          <a:lstStyle/>
          <a:p>
            <a:r>
              <a:rPr lang="en-US">
                <a:uFill>
                  <a:solidFill>
                    <a:srgbClr val="FFEB00"/>
                  </a:solidFill>
                </a:uFill>
                <a:latin typeface="FlandersArtSans-Bold"/>
              </a:rPr>
              <a:t>MVP met Randstad</a:t>
            </a:r>
            <a:endParaRPr lang="en-US">
              <a:latin typeface="FlandersArtSans-Bold"/>
            </a:endParaRPr>
          </a:p>
        </p:txBody>
      </p:sp>
    </p:spTree>
    <p:extLst>
      <p:ext uri="{BB962C8B-B14F-4D97-AF65-F5344CB8AC3E}">
        <p14:creationId xmlns:p14="http://schemas.microsoft.com/office/powerpoint/2010/main" val="90614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8A86A2-18B3-0462-D389-47A341707C6A}"/>
              </a:ext>
            </a:extLst>
          </p:cNvPr>
          <p:cNvSpPr>
            <a:spLocks noGrp="1"/>
          </p:cNvSpPr>
          <p:nvPr>
            <p:ph type="sldNum" sz="quarter" idx="12"/>
          </p:nvPr>
        </p:nvSpPr>
        <p:spPr/>
        <p:txBody>
          <a:bodyPr/>
          <a:lstStyle/>
          <a:p>
            <a:fld id="{1EABE038-A425-4CC0-917A-1DC3ED725B2E}" type="slidenum">
              <a:rPr lang="nl-BE" smtClean="0"/>
              <a:t>15</a:t>
            </a:fld>
            <a:endParaRPr lang="nl-BE"/>
          </a:p>
        </p:txBody>
      </p:sp>
      <p:pic>
        <p:nvPicPr>
          <p:cNvPr id="7" name="Picture 7">
            <a:extLst>
              <a:ext uri="{FF2B5EF4-FFF2-40B4-BE49-F238E27FC236}">
                <a16:creationId xmlns:a16="http://schemas.microsoft.com/office/drawing/2014/main" id="{2E772C21-2CCD-8192-36F3-0521B651FB53}"/>
              </a:ext>
            </a:extLst>
          </p:cNvPr>
          <p:cNvPicPr>
            <a:picLocks noChangeAspect="1"/>
          </p:cNvPicPr>
          <p:nvPr/>
        </p:nvPicPr>
        <p:blipFill>
          <a:blip r:embed="rId2"/>
          <a:stretch>
            <a:fillRect/>
          </a:stretch>
        </p:blipFill>
        <p:spPr>
          <a:xfrm>
            <a:off x="1076400" y="89472"/>
            <a:ext cx="6986700" cy="4964557"/>
          </a:xfrm>
          <a:prstGeom prst="rect">
            <a:avLst/>
          </a:prstGeom>
        </p:spPr>
      </p:pic>
      <p:sp>
        <p:nvSpPr>
          <p:cNvPr id="2" name="Title 1">
            <a:extLst>
              <a:ext uri="{FF2B5EF4-FFF2-40B4-BE49-F238E27FC236}">
                <a16:creationId xmlns:a16="http://schemas.microsoft.com/office/drawing/2014/main" id="{E4F3E71B-BAC2-76DB-FCDD-BD75403DF8CD}"/>
              </a:ext>
            </a:extLst>
          </p:cNvPr>
          <p:cNvSpPr>
            <a:spLocks noGrp="1"/>
          </p:cNvSpPr>
          <p:nvPr>
            <p:ph type="title"/>
          </p:nvPr>
        </p:nvSpPr>
        <p:spPr/>
        <p:txBody>
          <a:bodyPr/>
          <a:lstStyle/>
          <a:p>
            <a:r>
              <a:rPr lang="en-US">
                <a:uFill>
                  <a:solidFill>
                    <a:srgbClr val="FFEB00"/>
                  </a:solidFill>
                </a:uFill>
              </a:rPr>
              <a:t>Mock-up </a:t>
            </a:r>
            <a:r>
              <a:rPr lang="en-US" err="1">
                <a:uFill>
                  <a:solidFill>
                    <a:srgbClr val="FFEB00"/>
                  </a:solidFill>
                </a:uFill>
              </a:rPr>
              <a:t>schermen</a:t>
            </a:r>
            <a:endParaRPr lang="en-US" err="1"/>
          </a:p>
        </p:txBody>
      </p:sp>
    </p:spTree>
    <p:extLst>
      <p:ext uri="{BB962C8B-B14F-4D97-AF65-F5344CB8AC3E}">
        <p14:creationId xmlns:p14="http://schemas.microsoft.com/office/powerpoint/2010/main" val="3650427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9E559-DB49-F966-42FD-C85F0D85399A}"/>
              </a:ext>
            </a:extLst>
          </p:cNvPr>
          <p:cNvSpPr>
            <a:spLocks noGrp="1"/>
          </p:cNvSpPr>
          <p:nvPr>
            <p:ph type="sldNum" sz="quarter" idx="11"/>
          </p:nvPr>
        </p:nvSpPr>
        <p:spPr/>
        <p:txBody>
          <a:bodyPr/>
          <a:lstStyle/>
          <a:p>
            <a:fld id="{1EABE038-A425-4CC0-917A-1DC3ED725B2E}" type="slidenum">
              <a:rPr lang="nl-BE" smtClean="0"/>
              <a:pPr/>
              <a:t>16</a:t>
            </a:fld>
            <a:endParaRPr lang="nl-BE"/>
          </a:p>
        </p:txBody>
      </p:sp>
      <p:pic>
        <p:nvPicPr>
          <p:cNvPr id="3" name="Picture 3">
            <a:extLst>
              <a:ext uri="{FF2B5EF4-FFF2-40B4-BE49-F238E27FC236}">
                <a16:creationId xmlns:a16="http://schemas.microsoft.com/office/drawing/2014/main" id="{A890CAC5-1C30-2625-7B6D-11DEBE06B98F}"/>
              </a:ext>
            </a:extLst>
          </p:cNvPr>
          <p:cNvPicPr>
            <a:picLocks noChangeAspect="1"/>
          </p:cNvPicPr>
          <p:nvPr/>
        </p:nvPicPr>
        <p:blipFill>
          <a:blip r:embed="rId2"/>
          <a:stretch>
            <a:fillRect/>
          </a:stretch>
        </p:blipFill>
        <p:spPr>
          <a:xfrm>
            <a:off x="1121400" y="121412"/>
            <a:ext cx="6901200" cy="4900676"/>
          </a:xfrm>
          <a:prstGeom prst="rect">
            <a:avLst/>
          </a:prstGeom>
        </p:spPr>
      </p:pic>
    </p:spTree>
    <p:extLst>
      <p:ext uri="{BB962C8B-B14F-4D97-AF65-F5344CB8AC3E}">
        <p14:creationId xmlns:p14="http://schemas.microsoft.com/office/powerpoint/2010/main" val="1685592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9E559-DB49-F966-42FD-C85F0D85399A}"/>
              </a:ext>
            </a:extLst>
          </p:cNvPr>
          <p:cNvSpPr>
            <a:spLocks noGrp="1"/>
          </p:cNvSpPr>
          <p:nvPr>
            <p:ph type="sldNum" sz="quarter" idx="11"/>
          </p:nvPr>
        </p:nvSpPr>
        <p:spPr/>
        <p:txBody>
          <a:bodyPr/>
          <a:lstStyle/>
          <a:p>
            <a:fld id="{1EABE038-A425-4CC0-917A-1DC3ED725B2E}" type="slidenum">
              <a:rPr lang="nl-BE" smtClean="0"/>
              <a:pPr/>
              <a:t>17</a:t>
            </a:fld>
            <a:endParaRPr lang="nl-BE"/>
          </a:p>
        </p:txBody>
      </p:sp>
      <p:pic>
        <p:nvPicPr>
          <p:cNvPr id="3" name="Picture 3">
            <a:extLst>
              <a:ext uri="{FF2B5EF4-FFF2-40B4-BE49-F238E27FC236}">
                <a16:creationId xmlns:a16="http://schemas.microsoft.com/office/drawing/2014/main" id="{4F35ABA0-4A4C-9923-F516-1B881F9D4B14}"/>
              </a:ext>
            </a:extLst>
          </p:cNvPr>
          <p:cNvPicPr>
            <a:picLocks noChangeAspect="1"/>
          </p:cNvPicPr>
          <p:nvPr/>
        </p:nvPicPr>
        <p:blipFill>
          <a:blip r:embed="rId2"/>
          <a:stretch>
            <a:fillRect/>
          </a:stretch>
        </p:blipFill>
        <p:spPr>
          <a:xfrm>
            <a:off x="959400" y="-994"/>
            <a:ext cx="7225200" cy="5145488"/>
          </a:xfrm>
          <a:prstGeom prst="rect">
            <a:avLst/>
          </a:prstGeom>
        </p:spPr>
      </p:pic>
    </p:spTree>
    <p:extLst>
      <p:ext uri="{BB962C8B-B14F-4D97-AF65-F5344CB8AC3E}">
        <p14:creationId xmlns:p14="http://schemas.microsoft.com/office/powerpoint/2010/main" val="4097217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9E559-DB49-F966-42FD-C85F0D85399A}"/>
              </a:ext>
            </a:extLst>
          </p:cNvPr>
          <p:cNvSpPr>
            <a:spLocks noGrp="1"/>
          </p:cNvSpPr>
          <p:nvPr>
            <p:ph type="sldNum" sz="quarter" idx="11"/>
          </p:nvPr>
        </p:nvSpPr>
        <p:spPr/>
        <p:txBody>
          <a:bodyPr/>
          <a:lstStyle/>
          <a:p>
            <a:fld id="{1EABE038-A425-4CC0-917A-1DC3ED725B2E}" type="slidenum">
              <a:rPr lang="nl-BE" smtClean="0"/>
              <a:pPr/>
              <a:t>18</a:t>
            </a:fld>
            <a:endParaRPr lang="nl-BE"/>
          </a:p>
        </p:txBody>
      </p:sp>
      <p:pic>
        <p:nvPicPr>
          <p:cNvPr id="3" name="Picture 3">
            <a:extLst>
              <a:ext uri="{FF2B5EF4-FFF2-40B4-BE49-F238E27FC236}">
                <a16:creationId xmlns:a16="http://schemas.microsoft.com/office/drawing/2014/main" id="{84731133-653B-DE51-2AFB-8499122CA6F3}"/>
              </a:ext>
            </a:extLst>
          </p:cNvPr>
          <p:cNvPicPr>
            <a:picLocks noChangeAspect="1"/>
          </p:cNvPicPr>
          <p:nvPr/>
        </p:nvPicPr>
        <p:blipFill>
          <a:blip r:embed="rId2"/>
          <a:stretch>
            <a:fillRect/>
          </a:stretch>
        </p:blipFill>
        <p:spPr>
          <a:xfrm>
            <a:off x="1008900" y="24662"/>
            <a:ext cx="7126200" cy="5089675"/>
          </a:xfrm>
          <a:prstGeom prst="rect">
            <a:avLst/>
          </a:prstGeom>
        </p:spPr>
      </p:pic>
    </p:spTree>
    <p:extLst>
      <p:ext uri="{BB962C8B-B14F-4D97-AF65-F5344CB8AC3E}">
        <p14:creationId xmlns:p14="http://schemas.microsoft.com/office/powerpoint/2010/main" val="437446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1a30d34c7e0_0_32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g1a30d34c7e0_0_32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1a30d34c7e0_0_328"/>
          <p:cNvSpPr txBox="1"/>
          <p:nvPr/>
        </p:nvSpPr>
        <p:spPr>
          <a:xfrm>
            <a:off x="458850" y="8164"/>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511" name="Google Shape;511;g1a30d34c7e0_0_32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
          <p:cNvSpPr/>
          <p:nvPr/>
        </p:nvSpPr>
        <p:spPr>
          <a:xfrm>
            <a:off x="710400" y="10121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
          <p:cNvSpPr/>
          <p:nvPr/>
        </p:nvSpPr>
        <p:spPr>
          <a:xfrm>
            <a:off x="71040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
          <p:cNvSpPr/>
          <p:nvPr/>
        </p:nvSpPr>
        <p:spPr>
          <a:xfrm>
            <a:off x="457200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
          <p:cNvSpPr/>
          <p:nvPr/>
        </p:nvSpPr>
        <p:spPr>
          <a:xfrm>
            <a:off x="4572000" y="29363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
          <p:cNvSpPr/>
          <p:nvPr/>
        </p:nvSpPr>
        <p:spPr>
          <a:xfrm>
            <a:off x="84772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De microfoon van deelnemers staat altijd op </a:t>
            </a:r>
            <a:r>
              <a:rPr lang="en-GB" sz="1600" b="1" i="0" u="none" strike="noStrike" cap="none">
                <a:solidFill>
                  <a:schemeClr val="dk1"/>
                </a:solidFill>
                <a:latin typeface="Arial"/>
                <a:ea typeface="Arial"/>
                <a:cs typeface="Arial"/>
                <a:sym typeface="Arial"/>
              </a:rPr>
              <a:t>mute</a:t>
            </a:r>
            <a:endParaRPr sz="1400" b="0" i="0" u="none" strike="noStrike" cap="none">
              <a:solidFill>
                <a:srgbClr val="000000"/>
              </a:solidFill>
              <a:latin typeface="Arial"/>
              <a:ea typeface="Arial"/>
              <a:cs typeface="Arial"/>
              <a:sym typeface="Arial"/>
            </a:endParaRPr>
          </a:p>
        </p:txBody>
      </p:sp>
      <p:sp>
        <p:nvSpPr>
          <p:cNvPr id="233" name="Google Shape;233;p4"/>
          <p:cNvSpPr/>
          <p:nvPr/>
        </p:nvSpPr>
        <p:spPr>
          <a:xfrm>
            <a:off x="847725"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FFFFFF"/>
                </a:solidFill>
                <a:latin typeface="Arial"/>
                <a:ea typeface="Arial"/>
                <a:cs typeface="Arial"/>
                <a:sym typeface="Arial"/>
              </a:rPr>
              <a:t>Vragen en suggesties kunnen kunnen ook steeds gecommuniceerd worden via de </a:t>
            </a:r>
            <a:r>
              <a:rPr lang="en-GB" sz="1600" b="1" i="0" u="none" strike="noStrike" cap="none">
                <a:solidFill>
                  <a:srgbClr val="FFFFFF"/>
                </a:solidFill>
                <a:latin typeface="Arial"/>
                <a:ea typeface="Arial"/>
                <a:cs typeface="Arial"/>
                <a:sym typeface="Arial"/>
              </a:rPr>
              <a:t>chat </a:t>
            </a:r>
            <a:r>
              <a:rPr lang="en-GB" sz="1600" b="0" i="0" u="none" strike="noStrike" cap="none">
                <a:solidFill>
                  <a:srgbClr val="FFFFFF"/>
                </a:solidFill>
                <a:latin typeface="Arial"/>
                <a:ea typeface="Arial"/>
                <a:cs typeface="Arial"/>
                <a:sym typeface="Arial"/>
              </a:rPr>
              <a:t>functie.</a:t>
            </a:r>
            <a:endParaRPr sz="1200" b="0" i="0" u="none" strike="noStrike" cap="none">
              <a:solidFill>
                <a:srgbClr val="FFFFFF"/>
              </a:solidFill>
              <a:latin typeface="Arial"/>
              <a:ea typeface="Arial"/>
              <a:cs typeface="Arial"/>
              <a:sym typeface="Arial"/>
            </a:endParaRPr>
          </a:p>
        </p:txBody>
      </p:sp>
      <p:sp>
        <p:nvSpPr>
          <p:cNvPr id="234" name="Google Shape;234;p4"/>
          <p:cNvSpPr/>
          <p:nvPr/>
        </p:nvSpPr>
        <p:spPr>
          <a:xfrm>
            <a:off x="549975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FFFFFF"/>
                </a:solidFill>
                <a:latin typeface="Arial"/>
                <a:ea typeface="Arial"/>
                <a:cs typeface="Arial"/>
                <a:sym typeface="Arial"/>
              </a:rPr>
              <a:t>Steek je </a:t>
            </a:r>
            <a:r>
              <a:rPr lang="en-GB" sz="1600" b="1" i="0" u="none" strike="noStrike" cap="none">
                <a:solidFill>
                  <a:srgbClr val="FFFFFF"/>
                </a:solidFill>
                <a:latin typeface="Arial"/>
                <a:ea typeface="Arial"/>
                <a:cs typeface="Arial"/>
                <a:sym typeface="Arial"/>
              </a:rPr>
              <a:t>hand </a:t>
            </a:r>
            <a:r>
              <a:rPr lang="en-GB" sz="1600" b="0" i="0" u="none" strike="noStrike" cap="none">
                <a:solidFill>
                  <a:srgbClr val="FFFFFF"/>
                </a:solidFill>
                <a:latin typeface="Arial"/>
                <a:ea typeface="Arial"/>
                <a:cs typeface="Arial"/>
                <a:sym typeface="Arial"/>
              </a:rPr>
              <a:t>op indien je iets wil zeggen.</a:t>
            </a:r>
            <a:br>
              <a:rPr lang="en-GB" sz="1600" b="0" i="0" u="none" strike="noStrike" cap="none">
                <a:solidFill>
                  <a:srgbClr val="FFFFFF"/>
                </a:solidFill>
                <a:latin typeface="Arial"/>
                <a:ea typeface="Arial"/>
                <a:cs typeface="Arial"/>
                <a:sym typeface="Arial"/>
              </a:rPr>
            </a:br>
            <a:r>
              <a:rPr lang="en-GB" sz="1600" b="0" i="0" u="none" strike="noStrike" cap="none">
                <a:solidFill>
                  <a:schemeClr val="lt1"/>
                </a:solidFill>
                <a:latin typeface="Arial"/>
                <a:ea typeface="Arial"/>
                <a:cs typeface="Arial"/>
                <a:sym typeface="Arial"/>
              </a:rPr>
              <a:t>Interactie wordt aangemoedigd! </a:t>
            </a:r>
            <a:endParaRPr sz="1400" b="0" i="0" u="none" strike="noStrike" cap="none">
              <a:solidFill>
                <a:srgbClr val="FFFFFF"/>
              </a:solidFill>
              <a:latin typeface="Arial"/>
              <a:ea typeface="Arial"/>
              <a:cs typeface="Arial"/>
              <a:sym typeface="Arial"/>
            </a:endParaRPr>
          </a:p>
        </p:txBody>
      </p:sp>
      <p:sp>
        <p:nvSpPr>
          <p:cNvPr id="235" name="Google Shape;235;p4"/>
          <p:cNvSpPr/>
          <p:nvPr/>
        </p:nvSpPr>
        <p:spPr>
          <a:xfrm>
            <a:off x="549975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ja/nee vragen </a:t>
            </a:r>
            <a:r>
              <a:rPr lang="en-GB" sz="1600" b="0" i="0" u="none" strike="noStrike" cap="none">
                <a:solidFill>
                  <a:schemeClr val="dk1"/>
                </a:solidFill>
                <a:latin typeface="Arial"/>
                <a:ea typeface="Arial"/>
                <a:cs typeface="Arial"/>
                <a:sym typeface="Arial"/>
              </a:rPr>
              <a:t>kan je beantwoorden via de chat:</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Ja = +1</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Neen = - 1</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Neutraal = 0</a:t>
            </a:r>
            <a:endParaRPr sz="1600" b="0" i="0" u="none" strike="noStrike" cap="none">
              <a:solidFill>
                <a:schemeClr val="dk1"/>
              </a:solidFill>
              <a:latin typeface="Arial"/>
              <a:ea typeface="Arial"/>
              <a:cs typeface="Arial"/>
              <a:sym typeface="Arial"/>
            </a:endParaRPr>
          </a:p>
        </p:txBody>
      </p:sp>
      <p:sp>
        <p:nvSpPr>
          <p:cNvPr id="236" name="Google Shape;236;p4" descr="Help Question&#10;"/>
          <p:cNvSpPr/>
          <p:nvPr/>
        </p:nvSpPr>
        <p:spPr>
          <a:xfrm>
            <a:off x="383630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 name="Google Shape;237;p4" descr="Down Chevron Circle&#10;"/>
          <p:cNvSpPr/>
          <p:nvPr/>
        </p:nvSpPr>
        <p:spPr>
          <a:xfrm>
            <a:off x="479615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38" name="Google Shape;238;p4"/>
          <p:cNvPicPr preferRelativeResize="0"/>
          <p:nvPr/>
        </p:nvPicPr>
        <p:blipFill rotWithShape="1">
          <a:blip r:embed="rId3">
            <a:alphaModFix/>
          </a:blip>
          <a:srcRect/>
          <a:stretch/>
        </p:blipFill>
        <p:spPr>
          <a:xfrm>
            <a:off x="3836288" y="1727700"/>
            <a:ext cx="481025" cy="481025"/>
          </a:xfrm>
          <a:prstGeom prst="rect">
            <a:avLst/>
          </a:prstGeom>
          <a:noFill/>
          <a:ln>
            <a:noFill/>
          </a:ln>
        </p:spPr>
      </p:pic>
      <p:pic>
        <p:nvPicPr>
          <p:cNvPr id="239" name="Google Shape;239;p4"/>
          <p:cNvPicPr preferRelativeResize="0"/>
          <p:nvPr/>
        </p:nvPicPr>
        <p:blipFill rotWithShape="1">
          <a:blip r:embed="rId4">
            <a:alphaModFix/>
          </a:blip>
          <a:srcRect b="14944"/>
          <a:stretch/>
        </p:blipFill>
        <p:spPr>
          <a:xfrm>
            <a:off x="4754961" y="1735325"/>
            <a:ext cx="561829" cy="477850"/>
          </a:xfrm>
          <a:prstGeom prst="rect">
            <a:avLst/>
          </a:prstGeom>
          <a:noFill/>
          <a:ln>
            <a:noFill/>
          </a:ln>
        </p:spPr>
      </p:pic>
      <p:sp>
        <p:nvSpPr>
          <p:cNvPr id="240" name="Google Shape;240;p4"/>
          <p:cNvSpPr/>
          <p:nvPr/>
        </p:nvSpPr>
        <p:spPr>
          <a:xfrm>
            <a:off x="4106213" y="2467562"/>
            <a:ext cx="931500" cy="9315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1" name="Google Shape;241;p4"/>
          <p:cNvPicPr preferRelativeResize="0"/>
          <p:nvPr/>
        </p:nvPicPr>
        <p:blipFill rotWithShape="1">
          <a:blip r:embed="rId5">
            <a:alphaModFix/>
          </a:blip>
          <a:srcRect/>
          <a:stretch/>
        </p:blipFill>
        <p:spPr>
          <a:xfrm>
            <a:off x="4331488" y="2620463"/>
            <a:ext cx="481025" cy="481025"/>
          </a:xfrm>
          <a:prstGeom prst="rect">
            <a:avLst/>
          </a:prstGeom>
          <a:noFill/>
          <a:ln>
            <a:noFill/>
          </a:ln>
        </p:spPr>
      </p:pic>
      <p:sp>
        <p:nvSpPr>
          <p:cNvPr id="242" name="Google Shape;242;p4"/>
          <p:cNvSpPr txBox="1"/>
          <p:nvPr/>
        </p:nvSpPr>
        <p:spPr>
          <a:xfrm>
            <a:off x="4227526" y="3052775"/>
            <a:ext cx="7239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GB" sz="700" b="1" i="0" u="none" strike="noStrike" cap="none">
                <a:solidFill>
                  <a:srgbClr val="000000"/>
                </a:solidFill>
                <a:latin typeface="Proxima Nova"/>
                <a:ea typeface="Proxima Nova"/>
                <a:cs typeface="Proxima Nova"/>
                <a:sym typeface="Proxima Nova"/>
              </a:rPr>
              <a:t>Recording?</a:t>
            </a:r>
            <a:endParaRPr sz="700" b="1" i="0" u="none" strike="noStrike" cap="none">
              <a:solidFill>
                <a:srgbClr val="000000"/>
              </a:solidFill>
              <a:latin typeface="Proxima Nova"/>
              <a:ea typeface="Proxima Nova"/>
              <a:cs typeface="Proxima Nova"/>
              <a:sym typeface="Proxima Nova"/>
            </a:endParaRPr>
          </a:p>
        </p:txBody>
      </p:sp>
      <p:sp>
        <p:nvSpPr>
          <p:cNvPr id="243" name="Google Shape;243;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Praktische zaken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g1a30d34c7e0_0_335"/>
          <p:cNvPicPr preferRelativeResize="0"/>
          <p:nvPr/>
        </p:nvPicPr>
        <p:blipFill rotWithShape="1">
          <a:blip r:embed="rId3">
            <a:alphaModFix/>
          </a:blip>
          <a:srcRect l="8011" r="8011"/>
          <a:stretch/>
        </p:blipFill>
        <p:spPr>
          <a:xfrm>
            <a:off x="6" y="0"/>
            <a:ext cx="9214340" cy="5943600"/>
          </a:xfrm>
          <a:prstGeom prst="rect">
            <a:avLst/>
          </a:prstGeom>
          <a:noFill/>
          <a:ln>
            <a:noFill/>
          </a:ln>
        </p:spPr>
      </p:pic>
      <p:sp>
        <p:nvSpPr>
          <p:cNvPr id="519" name="Google Shape;519;g1a30d34c7e0_0_335"/>
          <p:cNvSpPr/>
          <p:nvPr/>
        </p:nvSpPr>
        <p:spPr>
          <a:xfrm>
            <a:off x="75" y="0"/>
            <a:ext cx="9214200" cy="5122200"/>
          </a:xfrm>
          <a:prstGeom prst="rect">
            <a:avLst/>
          </a:prstGeom>
          <a:solidFill>
            <a:schemeClr val="dk1">
              <a:alpha val="32159"/>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en-GB"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en-GB"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g1a30d34c7e0_0_342"/>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525" name="Google Shape;525;g1a30d34c7e0_0_342"/>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1" name="Google Shape;531;g1a30d34c7e0_0_347"/>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g1a30d34c7e0_0_347"/>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g1a30d34c7e0_0_347"/>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b="0" i="0" u="none" strike="noStrike" cap="none">
                <a:solidFill>
                  <a:srgbClr val="000000"/>
                </a:solidFill>
                <a:latin typeface="Arial"/>
                <a:ea typeface="Arial"/>
                <a:cs typeface="Arial"/>
                <a:sym typeface="Arial"/>
              </a:rPr>
              <a:t>Use Cases</a:t>
            </a:r>
            <a:endParaRPr b="0" i="0" u="none" strike="noStrike" cap="none">
              <a:solidFill>
                <a:srgbClr val="000000"/>
              </a:solidFill>
              <a:latin typeface="Arial"/>
              <a:ea typeface="Arial"/>
              <a:cs typeface="Arial"/>
              <a:sym typeface="Arial"/>
            </a:endParaRPr>
          </a:p>
        </p:txBody>
      </p:sp>
      <p:sp>
        <p:nvSpPr>
          <p:cNvPr id="534" name="Google Shape;534;g1a30d34c7e0_0_347"/>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g1a30d34c7e0_0_347"/>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g1a30d34c7e0_0_347"/>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a:t>Bestaande standaarden</a:t>
            </a:r>
            <a:endParaRPr b="0" i="0" u="none" strike="noStrike" cap="none">
              <a:solidFill>
                <a:srgbClr val="000000"/>
              </a:solidFill>
              <a:latin typeface="Arial"/>
              <a:ea typeface="Arial"/>
              <a:cs typeface="Arial"/>
              <a:sym typeface="Arial"/>
            </a:endParaRPr>
          </a:p>
        </p:txBody>
      </p:sp>
      <p:sp>
        <p:nvSpPr>
          <p:cNvPr id="537" name="Google Shape;537;g1a30d34c7e0_0_347"/>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a:t>Semantische</a:t>
            </a:r>
            <a:endParaRPr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b="0" i="0" u="none" strike="noStrike" cap="none">
                <a:solidFill>
                  <a:srgbClr val="000000"/>
                </a:solidFill>
                <a:latin typeface="Arial"/>
                <a:ea typeface="Arial"/>
                <a:cs typeface="Arial"/>
                <a:sym typeface="Arial"/>
              </a:rPr>
              <a:t>Standaard</a:t>
            </a:r>
            <a:endParaRPr b="0" i="0" u="none" strike="noStrike" cap="none">
              <a:solidFill>
                <a:srgbClr val="000000"/>
              </a:solidFill>
              <a:latin typeface="Arial"/>
              <a:ea typeface="Arial"/>
              <a:cs typeface="Arial"/>
              <a:sym typeface="Arial"/>
            </a:endParaRPr>
          </a:p>
        </p:txBody>
      </p:sp>
      <p:sp>
        <p:nvSpPr>
          <p:cNvPr id="538" name="Google Shape;538;g1a30d34c7e0_0_347"/>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9" name="Google Shape;539;g1a30d34c7e0_0_347" descr="Afbeelding met schermafbeelding&#10;&#10;Beschrijving is gegenereerd met zeer hoge betrouwbaarheid"/>
          <p:cNvPicPr preferRelativeResize="0"/>
          <p:nvPr/>
        </p:nvPicPr>
        <p:blipFill rotWithShape="1">
          <a:blip r:embed="rId3">
            <a:alphaModFix/>
          </a:blip>
          <a:srcRect l="1017" t="2817" r="1144" b="3259"/>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540" name="Google Shape;540;g1a30d34c7e0_0_347"/>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1" name="Google Shape;541;g1a30d34c7e0_0_347"/>
          <p:cNvPicPr preferRelativeResize="0"/>
          <p:nvPr/>
        </p:nvPicPr>
        <p:blipFill rotWithShape="1">
          <a:blip r:embed="rId4">
            <a:alphaModFix/>
          </a:blip>
          <a:srcRect l="53582" t="830" r="1158"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542" name="Google Shape;542;g1a30d34c7e0_0_347"/>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543" name="Google Shape;543;g1a30d34c7e0_0_347"/>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4" name="Google Shape;544;g1a30d34c7e0_0_347"/>
          <p:cNvPicPr preferRelativeResize="0"/>
          <p:nvPr/>
        </p:nvPicPr>
        <p:blipFill rotWithShape="1">
          <a:blip r:embed="rId5">
            <a:alphaModFix/>
          </a:blip>
          <a:srcRect t="20057" r="12975"/>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545" name="Google Shape;545;g1a30d34c7e0_0_347"/>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b="0" i="0" u="none" strike="noStrike" cap="none">
                <a:solidFill>
                  <a:srgbClr val="000000"/>
                </a:solidFill>
                <a:latin typeface="Arial"/>
                <a:ea typeface="Arial"/>
                <a:cs typeface="Arial"/>
                <a:sym typeface="Arial"/>
              </a:rPr>
              <a:t>Feedback</a:t>
            </a:r>
            <a:r>
              <a:rPr lang="en-GB"/>
              <a:t>sessies</a:t>
            </a:r>
            <a:endParaRPr b="0" i="0" u="none" strike="noStrike" cap="none">
              <a:solidFill>
                <a:srgbClr val="000000"/>
              </a:solidFill>
              <a:latin typeface="Arial"/>
              <a:ea typeface="Arial"/>
              <a:cs typeface="Arial"/>
              <a:sym typeface="Arial"/>
            </a:endParaRPr>
          </a:p>
        </p:txBody>
      </p:sp>
      <p:sp>
        <p:nvSpPr>
          <p:cNvPr id="3" name="Google Shape;1159;p126">
            <a:extLst>
              <a:ext uri="{FF2B5EF4-FFF2-40B4-BE49-F238E27FC236}">
                <a16:creationId xmlns:a16="http://schemas.microsoft.com/office/drawing/2014/main" id="{5275B291-B2FB-D2A6-F563-BBD4B67E2260}"/>
              </a:ext>
            </a:extLst>
          </p:cNvPr>
          <p:cNvSpPr txBox="1">
            <a:spLocks/>
          </p:cNvSpPr>
          <p:nvPr/>
        </p:nvSpPr>
        <p:spPr>
          <a:xfrm>
            <a:off x="628650" y="273844"/>
            <a:ext cx="7886700" cy="527625"/>
          </a:xfrm>
          <a:prstGeom prst="rect">
            <a:avLst/>
          </a:prstGeom>
          <a:noFill/>
          <a:ln>
            <a:noFill/>
          </a:ln>
        </p:spPr>
        <p:txBody>
          <a:bodyPr spcFirstLastPara="1" wrap="square" lIns="68569" tIns="34275" rIns="68569"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en-US" sz="2400" b="1" err="1">
                <a:latin typeface="Proxima Nova"/>
                <a:ea typeface="Proxima Nova"/>
                <a:cs typeface="Proxima Nova"/>
                <a:sym typeface="Proxima Nova"/>
              </a:rPr>
              <a:t>Semantische</a:t>
            </a:r>
            <a:r>
              <a:rPr lang="en-US" sz="2400" b="1">
                <a:latin typeface="Proxima Nova"/>
                <a:ea typeface="Proxima Nova"/>
                <a:cs typeface="Proxima Nova"/>
                <a:sym typeface="Proxima Nova"/>
              </a:rPr>
              <a:t> </a:t>
            </a:r>
            <a:r>
              <a:rPr lang="en-US" sz="2400" b="1" err="1">
                <a:latin typeface="Proxima Nova"/>
                <a:ea typeface="Proxima Nova"/>
                <a:cs typeface="Proxima Nova"/>
                <a:sym typeface="Proxima Nova"/>
              </a:rPr>
              <a:t>interoperabiliteit</a:t>
            </a:r>
            <a:endParaRPr lang="en-US" sz="2400" b="1">
              <a:latin typeface="Proxima Nova"/>
              <a:ea typeface="Proxima Nova"/>
              <a:cs typeface="Proxima Nova"/>
            </a:endParaRPr>
          </a:p>
        </p:txBody>
      </p:sp>
      <p:cxnSp>
        <p:nvCxnSpPr>
          <p:cNvPr id="5" name="Google Shape;1160;p126">
            <a:extLst>
              <a:ext uri="{FF2B5EF4-FFF2-40B4-BE49-F238E27FC236}">
                <a16:creationId xmlns:a16="http://schemas.microsoft.com/office/drawing/2014/main" id="{A6A201DB-484C-FB8F-034E-3FD8B94400AC}"/>
              </a:ext>
            </a:extLst>
          </p:cNvPr>
          <p:cNvCxnSpPr/>
          <p:nvPr/>
        </p:nvCxnSpPr>
        <p:spPr>
          <a:xfrm>
            <a:off x="609875" y="765050"/>
            <a:ext cx="566325" cy="0"/>
          </a:xfrm>
          <a:prstGeom prst="straightConnector1">
            <a:avLst/>
          </a:prstGeom>
          <a:noFill/>
          <a:ln w="38100" cap="flat" cmpd="sng">
            <a:solidFill>
              <a:srgbClr val="FFF200"/>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26"/>
          <p:cNvSpPr txBox="1">
            <a:spLocks noGrp="1"/>
          </p:cNvSpPr>
          <p:nvPr>
            <p:ph type="title"/>
          </p:nvPr>
        </p:nvSpPr>
        <p:spPr>
          <a:xfrm>
            <a:off x="628650" y="273844"/>
            <a:ext cx="7886700" cy="527625"/>
          </a:xfrm>
          <a:prstGeom prst="rect">
            <a:avLst/>
          </a:prstGeom>
          <a:noFill/>
          <a:ln>
            <a:noFill/>
          </a:ln>
        </p:spPr>
        <p:txBody>
          <a:bodyPr spcFirstLastPara="1" wrap="square" lIns="68569" tIns="34275" rIns="68569" bIns="34275" anchor="ctr" anchorCtr="0">
            <a:normAutofit/>
          </a:bodyPr>
          <a:lstStyle/>
          <a:p>
            <a:r>
              <a:rPr lang="en-US" sz="2400">
                <a:latin typeface="Proxima Nova"/>
                <a:ea typeface="Proxima Nova"/>
                <a:cs typeface="Proxima Nova"/>
                <a:sym typeface="Proxima Nova"/>
              </a:rPr>
              <a:t>Semantische interoperabiliteit</a:t>
            </a:r>
            <a:endParaRPr sz="2400">
              <a:latin typeface="Proxima Nova"/>
              <a:ea typeface="Proxima Nova"/>
              <a:cs typeface="Proxima Nova"/>
              <a:sym typeface="Proxima Nova"/>
            </a:endParaRPr>
          </a:p>
        </p:txBody>
      </p:sp>
      <p:cxnSp>
        <p:nvCxnSpPr>
          <p:cNvPr id="1160" name="Google Shape;1160;p126"/>
          <p:cNvCxnSpPr/>
          <p:nvPr/>
        </p:nvCxnSpPr>
        <p:spPr>
          <a:xfrm>
            <a:off x="609875" y="765050"/>
            <a:ext cx="566325" cy="0"/>
          </a:xfrm>
          <a:prstGeom prst="straightConnector1">
            <a:avLst/>
          </a:prstGeom>
          <a:noFill/>
          <a:ln w="38100" cap="flat" cmpd="sng">
            <a:solidFill>
              <a:srgbClr val="FFF200"/>
            </a:solidFill>
            <a:prstDash val="solid"/>
            <a:round/>
            <a:headEnd type="none" w="sm" len="sm"/>
            <a:tailEnd type="none" w="sm" len="sm"/>
          </a:ln>
        </p:spPr>
      </p:cxnSp>
      <p:pic>
        <p:nvPicPr>
          <p:cNvPr id="1161" name="Google Shape;1161;p126"/>
          <p:cNvPicPr preferRelativeResize="0"/>
          <p:nvPr/>
        </p:nvPicPr>
        <p:blipFill rotWithShape="1">
          <a:blip r:embed="rId3">
            <a:alphaModFix/>
          </a:blip>
          <a:srcRect/>
          <a:stretch/>
        </p:blipFill>
        <p:spPr>
          <a:xfrm>
            <a:off x="387062" y="881409"/>
            <a:ext cx="5830598" cy="2627341"/>
          </a:xfrm>
          <a:prstGeom prst="rect">
            <a:avLst/>
          </a:prstGeom>
          <a:noFill/>
          <a:ln>
            <a:noFill/>
          </a:ln>
        </p:spPr>
      </p:pic>
      <p:pic>
        <p:nvPicPr>
          <p:cNvPr id="1162" name="Google Shape;1162;p126"/>
          <p:cNvPicPr preferRelativeResize="0"/>
          <p:nvPr/>
        </p:nvPicPr>
        <p:blipFill rotWithShape="1">
          <a:blip r:embed="rId4">
            <a:alphaModFix/>
          </a:blip>
          <a:srcRect/>
          <a:stretch/>
        </p:blipFill>
        <p:spPr>
          <a:xfrm>
            <a:off x="2361334" y="2334151"/>
            <a:ext cx="4999326" cy="2644300"/>
          </a:xfrm>
          <a:prstGeom prst="rect">
            <a:avLst/>
          </a:prstGeom>
          <a:noFill/>
          <a:ln>
            <a:noFill/>
          </a:ln>
        </p:spPr>
      </p:pic>
      <p:sp>
        <p:nvSpPr>
          <p:cNvPr id="1163" name="Google Shape;1163;p126"/>
          <p:cNvSpPr txBox="1"/>
          <p:nvPr/>
        </p:nvSpPr>
        <p:spPr>
          <a:xfrm>
            <a:off x="6757988" y="510453"/>
            <a:ext cx="2252229" cy="4455035"/>
          </a:xfrm>
          <a:prstGeom prst="rect">
            <a:avLst/>
          </a:prstGeom>
          <a:noFill/>
          <a:ln>
            <a:noFill/>
          </a:ln>
        </p:spPr>
        <p:txBody>
          <a:bodyPr spcFirstLastPara="1" wrap="square" lIns="68569" tIns="34275" rIns="68569" bIns="34275" anchor="t" anchorCtr="0">
            <a:spAutoFit/>
          </a:bodyPr>
          <a:lstStyle/>
          <a:p>
            <a:pPr algn="r"/>
            <a:r>
              <a:rPr lang="en-US" sz="1500" b="1">
                <a:latin typeface="Calibri"/>
                <a:ea typeface="Calibri"/>
                <a:cs typeface="Calibri"/>
                <a:sym typeface="Calibri"/>
              </a:rPr>
              <a:t>Voorbeelden vocabularia:</a:t>
            </a:r>
            <a:endParaRPr sz="1500">
              <a:latin typeface="Calibri"/>
              <a:ea typeface="Calibri"/>
              <a:cs typeface="Calibri"/>
              <a:sym typeface="Calibri"/>
            </a:endParaRPr>
          </a:p>
          <a:p>
            <a:pPr algn="r"/>
            <a:r>
              <a:rPr lang="en-US" sz="1500">
                <a:latin typeface="Calibri"/>
                <a:ea typeface="Calibri"/>
                <a:cs typeface="Calibri"/>
                <a:sym typeface="Calibri"/>
              </a:rPr>
              <a:t>Persoon</a:t>
            </a:r>
            <a:endParaRPr sz="825"/>
          </a:p>
          <a:p>
            <a:pPr algn="r"/>
            <a:r>
              <a:rPr lang="en-US" sz="1500">
                <a:latin typeface="Calibri"/>
                <a:ea typeface="Calibri"/>
                <a:cs typeface="Calibri"/>
                <a:sym typeface="Calibri"/>
              </a:rPr>
              <a:t>Adres</a:t>
            </a:r>
            <a:endParaRPr sz="825"/>
          </a:p>
          <a:p>
            <a:pPr algn="r"/>
            <a:r>
              <a:rPr lang="en-US" sz="1500">
                <a:latin typeface="Calibri"/>
                <a:ea typeface="Calibri"/>
                <a:cs typeface="Calibri"/>
                <a:sym typeface="Calibri"/>
              </a:rPr>
              <a:t>Organisatie</a:t>
            </a:r>
            <a:endParaRPr sz="1500">
              <a:latin typeface="Calibri"/>
              <a:ea typeface="Calibri"/>
              <a:cs typeface="Calibri"/>
              <a:sym typeface="Calibri"/>
            </a:endParaRPr>
          </a:p>
          <a:p>
            <a:pPr algn="r"/>
            <a:r>
              <a:rPr lang="en-US" sz="1500">
                <a:latin typeface="Calibri"/>
                <a:ea typeface="Calibri"/>
                <a:cs typeface="Calibri"/>
                <a:sym typeface="Calibri"/>
              </a:rPr>
              <a:t>Dienst</a:t>
            </a:r>
            <a:endParaRPr sz="825"/>
          </a:p>
          <a:p>
            <a:pPr algn="r"/>
            <a:r>
              <a:rPr lang="en-US" sz="1500">
                <a:latin typeface="Calibri"/>
                <a:ea typeface="Calibri"/>
                <a:cs typeface="Calibri"/>
                <a:sym typeface="Calibri"/>
              </a:rPr>
              <a:t>Besluit</a:t>
            </a:r>
            <a:endParaRPr sz="1500">
              <a:latin typeface="Calibri"/>
              <a:ea typeface="Calibri"/>
              <a:cs typeface="Calibri"/>
              <a:sym typeface="Calibri"/>
            </a:endParaRPr>
          </a:p>
          <a:p>
            <a:pPr algn="r"/>
            <a:r>
              <a:rPr lang="en-US" sz="1500">
                <a:latin typeface="Calibri"/>
                <a:ea typeface="Calibri"/>
                <a:cs typeface="Calibri"/>
                <a:sym typeface="Calibri"/>
              </a:rPr>
              <a:t>Bestuur</a:t>
            </a:r>
            <a:endParaRPr sz="1500">
              <a:latin typeface="Calibri"/>
              <a:ea typeface="Calibri"/>
              <a:cs typeface="Calibri"/>
              <a:sym typeface="Calibri"/>
            </a:endParaRPr>
          </a:p>
          <a:p>
            <a:pPr algn="r"/>
            <a:r>
              <a:rPr lang="en-US" sz="1500">
                <a:latin typeface="Calibri"/>
                <a:ea typeface="Calibri"/>
                <a:cs typeface="Calibri"/>
                <a:sym typeface="Calibri"/>
              </a:rPr>
              <a:t>Mandaat</a:t>
            </a:r>
            <a:endParaRPr sz="1500">
              <a:latin typeface="Calibri"/>
              <a:ea typeface="Calibri"/>
              <a:cs typeface="Calibri"/>
              <a:sym typeface="Calibri"/>
            </a:endParaRPr>
          </a:p>
          <a:p>
            <a:pPr algn="r"/>
            <a:r>
              <a:rPr lang="en-US" sz="1500">
                <a:latin typeface="Calibri"/>
                <a:ea typeface="Calibri"/>
                <a:cs typeface="Calibri"/>
                <a:sym typeface="Calibri"/>
              </a:rPr>
              <a:t>Melding</a:t>
            </a:r>
            <a:endParaRPr sz="825"/>
          </a:p>
          <a:p>
            <a:pPr algn="r"/>
            <a:r>
              <a:rPr lang="en-US" sz="1500">
                <a:latin typeface="Calibri"/>
                <a:ea typeface="Calibri"/>
                <a:cs typeface="Calibri"/>
                <a:sym typeface="Calibri"/>
              </a:rPr>
              <a:t>Notificatie</a:t>
            </a:r>
            <a:endParaRPr sz="1500">
              <a:latin typeface="Calibri"/>
              <a:ea typeface="Calibri"/>
              <a:cs typeface="Calibri"/>
              <a:sym typeface="Calibri"/>
            </a:endParaRPr>
          </a:p>
          <a:p>
            <a:pPr algn="r"/>
            <a:r>
              <a:rPr lang="en-US" sz="1500">
                <a:latin typeface="Calibri"/>
                <a:ea typeface="Calibri"/>
                <a:cs typeface="Calibri"/>
                <a:sym typeface="Calibri"/>
              </a:rPr>
              <a:t>Subsidie</a:t>
            </a:r>
            <a:endParaRPr sz="1500">
              <a:latin typeface="Calibri"/>
              <a:ea typeface="Calibri"/>
              <a:cs typeface="Calibri"/>
              <a:sym typeface="Calibri"/>
            </a:endParaRPr>
          </a:p>
          <a:p>
            <a:pPr algn="r"/>
            <a:r>
              <a:rPr lang="en-US" sz="1500">
                <a:latin typeface="Calibri"/>
                <a:ea typeface="Calibri"/>
                <a:cs typeface="Calibri"/>
                <a:sym typeface="Calibri"/>
              </a:rPr>
              <a:t>Toestemming</a:t>
            </a:r>
            <a:endParaRPr sz="1500">
              <a:latin typeface="Calibri"/>
              <a:ea typeface="Calibri"/>
              <a:cs typeface="Calibri"/>
              <a:sym typeface="Calibri"/>
            </a:endParaRPr>
          </a:p>
          <a:p>
            <a:pPr algn="r"/>
            <a:r>
              <a:rPr lang="en-US" sz="1500">
                <a:latin typeface="Calibri"/>
                <a:ea typeface="Calibri"/>
                <a:cs typeface="Calibri"/>
                <a:sym typeface="Calibri"/>
              </a:rPr>
              <a:t>Dienst-Transactie</a:t>
            </a:r>
            <a:endParaRPr sz="1500">
              <a:latin typeface="Calibri"/>
              <a:ea typeface="Calibri"/>
              <a:cs typeface="Calibri"/>
              <a:sym typeface="Calibri"/>
            </a:endParaRPr>
          </a:p>
          <a:p>
            <a:pPr algn="r"/>
            <a:r>
              <a:rPr lang="en-US" sz="1500">
                <a:latin typeface="Calibri"/>
                <a:ea typeface="Calibri"/>
                <a:cs typeface="Calibri"/>
                <a:sym typeface="Calibri"/>
              </a:rPr>
              <a:t>Weg</a:t>
            </a:r>
            <a:endParaRPr sz="825"/>
          </a:p>
          <a:p>
            <a:pPr algn="r"/>
            <a:r>
              <a:rPr lang="en-US" sz="1500">
                <a:latin typeface="Calibri"/>
                <a:ea typeface="Calibri"/>
                <a:cs typeface="Calibri"/>
                <a:sym typeface="Calibri"/>
              </a:rPr>
              <a:t>Wetgeving</a:t>
            </a:r>
            <a:endParaRPr sz="1500">
              <a:latin typeface="Calibri"/>
              <a:ea typeface="Calibri"/>
              <a:cs typeface="Calibri"/>
              <a:sym typeface="Calibri"/>
            </a:endParaRPr>
          </a:p>
          <a:p>
            <a:pPr algn="r"/>
            <a:r>
              <a:rPr lang="en-US" sz="1500">
                <a:latin typeface="Calibri"/>
                <a:ea typeface="Calibri"/>
                <a:cs typeface="Calibri"/>
                <a:sym typeface="Calibri"/>
              </a:rPr>
              <a:t>Gebouw</a:t>
            </a:r>
            <a:endParaRPr sz="1500">
              <a:latin typeface="Calibri"/>
              <a:ea typeface="Calibri"/>
              <a:cs typeface="Calibri"/>
              <a:sym typeface="Calibri"/>
            </a:endParaRPr>
          </a:p>
          <a:p>
            <a:pPr algn="r"/>
            <a:r>
              <a:rPr lang="en-US" sz="1500">
                <a:latin typeface="Calibri"/>
                <a:ea typeface="Calibri"/>
                <a:cs typeface="Calibri"/>
                <a:sym typeface="Calibri"/>
              </a:rPr>
              <a:t>Openbaar Domein</a:t>
            </a:r>
            <a:endParaRPr sz="1500">
              <a:latin typeface="Calibri"/>
              <a:ea typeface="Calibri"/>
              <a:cs typeface="Calibri"/>
              <a:sym typeface="Calibri"/>
            </a:endParaRPr>
          </a:p>
          <a:p>
            <a:pPr algn="r"/>
            <a:r>
              <a:rPr lang="en-US" sz="1500">
                <a:latin typeface="Calibri"/>
                <a:ea typeface="Calibri"/>
                <a:cs typeface="Calibri"/>
                <a:sym typeface="Calibri"/>
              </a:rPr>
              <a:t>Mobiliteit</a:t>
            </a:r>
            <a:endParaRPr sz="1500">
              <a:latin typeface="Calibri"/>
              <a:ea typeface="Calibri"/>
              <a:cs typeface="Calibri"/>
              <a:sym typeface="Calibri"/>
            </a:endParaRPr>
          </a:p>
          <a:p>
            <a:pPr algn="r"/>
            <a:r>
              <a:rPr lang="en-US" sz="1500">
                <a:latin typeface="Calibri"/>
                <a:ea typeface="Calibri"/>
                <a:cs typeface="Calibri"/>
                <a:sym typeface="Calibri"/>
              </a:rPr>
              <a:t>Logies</a:t>
            </a:r>
            <a:endParaRPr sz="1500">
              <a:latin typeface="Calibri"/>
              <a:ea typeface="Calibri"/>
              <a:cs typeface="Calibri"/>
              <a:sym typeface="Calibri"/>
            </a:endParaRPr>
          </a:p>
        </p:txBody>
      </p:sp>
      <p:sp>
        <p:nvSpPr>
          <p:cNvPr id="1164" name="Google Shape;1164;p126"/>
          <p:cNvSpPr txBox="1"/>
          <p:nvPr/>
        </p:nvSpPr>
        <p:spPr>
          <a:xfrm>
            <a:off x="387061" y="4673311"/>
            <a:ext cx="3356264" cy="334677"/>
          </a:xfrm>
          <a:prstGeom prst="rect">
            <a:avLst/>
          </a:prstGeom>
          <a:noFill/>
          <a:ln>
            <a:noFill/>
          </a:ln>
        </p:spPr>
        <p:txBody>
          <a:bodyPr spcFirstLastPara="1" wrap="square" lIns="68569" tIns="34275" rIns="68569" bIns="34275" anchor="t" anchorCtr="0">
            <a:spAutoFit/>
          </a:bodyPr>
          <a:lstStyle/>
          <a:p>
            <a:r>
              <a:rPr lang="en-US" sz="1725" b="1" u="sng">
                <a:highlight>
                  <a:srgbClr val="FFFF00"/>
                </a:highlight>
                <a:latin typeface="Calibri"/>
                <a:ea typeface="Calibri"/>
                <a:cs typeface="Calibri"/>
                <a:sym typeface="Calibri"/>
                <a:hlinkClick r:id="rId5">
                  <a:extLst>
                    <a:ext uri="{A12FA001-AC4F-418D-AE19-62706E023703}">
                      <ahyp:hlinkClr xmlns:ahyp="http://schemas.microsoft.com/office/drawing/2018/hyperlinkcolor" val="tx"/>
                    </a:ext>
                  </a:extLst>
                </a:hlinkClick>
              </a:rPr>
              <a:t>https://data.vlaanderen.be/ns/</a:t>
            </a:r>
            <a:r>
              <a:rPr lang="en-US" sz="1725" b="1">
                <a:highlight>
                  <a:srgbClr val="FFFF00"/>
                </a:highlight>
                <a:latin typeface="Calibri"/>
                <a:ea typeface="Calibri"/>
                <a:cs typeface="Calibri"/>
                <a:sym typeface="Calibri"/>
              </a:rPr>
              <a:t> </a:t>
            </a:r>
            <a:endParaRPr sz="1050">
              <a:highlight>
                <a:srgbClr val="FFFF00"/>
              </a:highlight>
              <a:latin typeface="Calibri"/>
              <a:ea typeface="Calibri"/>
              <a:cs typeface="Calibri"/>
              <a:sym typeface="Calibri"/>
            </a:endParaRPr>
          </a:p>
        </p:txBody>
      </p:sp>
    </p:spTree>
    <p:extLst>
      <p:ext uri="{BB962C8B-B14F-4D97-AF65-F5344CB8AC3E}">
        <p14:creationId xmlns:p14="http://schemas.microsoft.com/office/powerpoint/2010/main" val="69210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87"/>
          <p:cNvSpPr txBox="1"/>
          <p:nvPr/>
        </p:nvSpPr>
        <p:spPr>
          <a:xfrm>
            <a:off x="628650" y="931163"/>
            <a:ext cx="7886700" cy="2811375"/>
          </a:xfrm>
          <a:prstGeom prst="rect">
            <a:avLst/>
          </a:prstGeom>
          <a:noFill/>
          <a:ln>
            <a:noFill/>
          </a:ln>
        </p:spPr>
        <p:txBody>
          <a:bodyPr spcFirstLastPara="1" wrap="square" lIns="68569" tIns="34275" rIns="68569" bIns="34275" anchor="t" anchorCtr="0">
            <a:normAutofit/>
          </a:bodyPr>
          <a:lstStyle/>
          <a:p>
            <a:pPr>
              <a:lnSpc>
                <a:spcPct val="90000"/>
              </a:lnSpc>
              <a:spcBef>
                <a:spcPts val="750"/>
              </a:spcBef>
            </a:pPr>
            <a:r>
              <a:rPr lang="nl-BE" sz="2100">
                <a:solidFill>
                  <a:srgbClr val="373636"/>
                </a:solidFill>
                <a:latin typeface="Calibri"/>
                <a:ea typeface="Calibri"/>
                <a:cs typeface="Calibri"/>
                <a:sym typeface="Calibri"/>
              </a:rPr>
              <a:t>Werkgroepen kaderen binnen een breder proces</a:t>
            </a:r>
            <a:endParaRPr sz="2100">
              <a:solidFill>
                <a:srgbClr val="373636"/>
              </a:solidFill>
              <a:latin typeface="Calibri"/>
              <a:ea typeface="Calibri"/>
              <a:cs typeface="Calibri"/>
              <a:sym typeface="Calibri"/>
            </a:endParaRPr>
          </a:p>
          <a:p>
            <a:pPr marL="342900" indent="-304800">
              <a:lnSpc>
                <a:spcPct val="90000"/>
              </a:lnSpc>
              <a:spcBef>
                <a:spcPts val="750"/>
              </a:spcBef>
              <a:buClr>
                <a:srgbClr val="373636"/>
              </a:buClr>
              <a:buSzPts val="2800"/>
              <a:buFont typeface="Calibri"/>
              <a:buChar char="●"/>
            </a:pPr>
            <a:r>
              <a:rPr lang="nl-BE" sz="2100">
                <a:solidFill>
                  <a:srgbClr val="373636"/>
                </a:solidFill>
                <a:latin typeface="Calibri"/>
                <a:ea typeface="Calibri"/>
                <a:cs typeface="Calibri"/>
                <a:sym typeface="Calibri"/>
              </a:rPr>
              <a:t>Doel: consensus rond data standaard gedragen door verschillende stakeholders</a:t>
            </a:r>
            <a:endParaRPr sz="2100">
              <a:solidFill>
                <a:srgbClr val="373636"/>
              </a:solidFill>
              <a:latin typeface="Calibri"/>
              <a:ea typeface="Calibri"/>
              <a:cs typeface="Calibri"/>
              <a:sym typeface="Calibri"/>
            </a:endParaRPr>
          </a:p>
          <a:p>
            <a:pPr marL="342900" indent="-304800">
              <a:lnSpc>
                <a:spcPct val="90000"/>
              </a:lnSpc>
              <a:buClr>
                <a:srgbClr val="373636"/>
              </a:buClr>
              <a:buSzPts val="2800"/>
              <a:buFont typeface="Calibri"/>
              <a:buChar char="●"/>
            </a:pPr>
            <a:r>
              <a:rPr lang="nl-BE" sz="2100" b="1">
                <a:latin typeface="Calibri"/>
                <a:ea typeface="Calibri"/>
                <a:cs typeface="Calibri"/>
                <a:sym typeface="Calibri"/>
              </a:rPr>
              <a:t>OSLO Proces en methode </a:t>
            </a:r>
            <a:r>
              <a:rPr lang="nl-BE" sz="2100">
                <a:solidFill>
                  <a:srgbClr val="373636"/>
                </a:solidFill>
                <a:latin typeface="Calibri"/>
                <a:ea typeface="Calibri"/>
                <a:cs typeface="Calibri"/>
                <a:sym typeface="Calibri"/>
              </a:rPr>
              <a:t>voor het aanmelden, ontwikkelen, wijzigen en </a:t>
            </a:r>
            <a:r>
              <a:rPr lang="nl-BE" sz="2100" err="1">
                <a:solidFill>
                  <a:srgbClr val="373636"/>
                </a:solidFill>
                <a:latin typeface="Calibri"/>
                <a:ea typeface="Calibri"/>
                <a:cs typeface="Calibri"/>
                <a:sym typeface="Calibri"/>
              </a:rPr>
              <a:t>uitfaseren</a:t>
            </a:r>
            <a:r>
              <a:rPr lang="nl-BE" sz="2100">
                <a:solidFill>
                  <a:srgbClr val="373636"/>
                </a:solidFill>
                <a:latin typeface="Calibri"/>
                <a:ea typeface="Calibri"/>
                <a:cs typeface="Calibri"/>
                <a:sym typeface="Calibri"/>
              </a:rPr>
              <a:t> van datastandaarden</a:t>
            </a:r>
            <a:endParaRPr sz="2100">
              <a:solidFill>
                <a:srgbClr val="373636"/>
              </a:solidFill>
              <a:latin typeface="Calibri"/>
              <a:ea typeface="Calibri"/>
              <a:cs typeface="Calibri"/>
              <a:sym typeface="Calibri"/>
            </a:endParaRPr>
          </a:p>
          <a:p>
            <a:pPr>
              <a:lnSpc>
                <a:spcPct val="90000"/>
              </a:lnSpc>
              <a:spcBef>
                <a:spcPts val="750"/>
              </a:spcBef>
            </a:pPr>
            <a:endParaRPr sz="2100">
              <a:solidFill>
                <a:srgbClr val="373636"/>
              </a:solidFill>
              <a:latin typeface="Calibri"/>
              <a:ea typeface="Calibri"/>
              <a:cs typeface="Calibri"/>
              <a:sym typeface="Calibri"/>
            </a:endParaRPr>
          </a:p>
        </p:txBody>
      </p:sp>
      <p:sp>
        <p:nvSpPr>
          <p:cNvPr id="722" name="Google Shape;722;p87"/>
          <p:cNvSpPr txBox="1">
            <a:spLocks noGrp="1"/>
          </p:cNvSpPr>
          <p:nvPr>
            <p:ph type="title"/>
          </p:nvPr>
        </p:nvSpPr>
        <p:spPr>
          <a:xfrm>
            <a:off x="628650" y="273844"/>
            <a:ext cx="7886700" cy="527625"/>
          </a:xfrm>
          <a:prstGeom prst="rect">
            <a:avLst/>
          </a:prstGeom>
        </p:spPr>
        <p:txBody>
          <a:bodyPr spcFirstLastPara="1" wrap="square" lIns="68569" tIns="34275" rIns="68569" bIns="34275" anchor="ctr" anchorCtr="0">
            <a:normAutofit/>
          </a:bodyPr>
          <a:lstStyle/>
          <a:p>
            <a:r>
              <a:rPr lang="nl-BE" sz="2400" b="1">
                <a:latin typeface="Proxima Nova"/>
                <a:ea typeface="Proxima Nova"/>
                <a:cs typeface="Proxima Nova"/>
                <a:sym typeface="Proxima Nova"/>
              </a:rPr>
              <a:t>Context van de werkgroepen</a:t>
            </a:r>
            <a:endParaRPr sz="2400" b="1">
              <a:latin typeface="Proxima Nova"/>
              <a:ea typeface="Proxima Nova"/>
              <a:cs typeface="Proxima Nova"/>
              <a:sym typeface="Proxima Nova"/>
            </a:endParaRPr>
          </a:p>
        </p:txBody>
      </p:sp>
      <p:cxnSp>
        <p:nvCxnSpPr>
          <p:cNvPr id="723" name="Google Shape;723;p87"/>
          <p:cNvCxnSpPr/>
          <p:nvPr/>
        </p:nvCxnSpPr>
        <p:spPr>
          <a:xfrm>
            <a:off x="609875" y="765050"/>
            <a:ext cx="566325" cy="0"/>
          </a:xfrm>
          <a:prstGeom prst="straightConnector1">
            <a:avLst/>
          </a:prstGeom>
          <a:noFill/>
          <a:ln w="38100" cap="flat" cmpd="sng">
            <a:solidFill>
              <a:srgbClr val="FFF200"/>
            </a:solidFill>
            <a:prstDash val="solid"/>
            <a:round/>
            <a:headEnd type="none" w="sm" len="sm"/>
            <a:tailEnd type="none" w="sm" len="sm"/>
          </a:ln>
        </p:spPr>
      </p:cxnSp>
      <p:pic>
        <p:nvPicPr>
          <p:cNvPr id="724" name="Google Shape;724;p87"/>
          <p:cNvPicPr preferRelativeResize="0"/>
          <p:nvPr/>
        </p:nvPicPr>
        <p:blipFill>
          <a:blip r:embed="rId3">
            <a:alphaModFix/>
          </a:blip>
          <a:stretch>
            <a:fillRect/>
          </a:stretch>
        </p:blipFill>
        <p:spPr>
          <a:xfrm>
            <a:off x="493894" y="2630978"/>
            <a:ext cx="7733882" cy="2343623"/>
          </a:xfrm>
          <a:prstGeom prst="rect">
            <a:avLst/>
          </a:prstGeom>
          <a:noFill/>
          <a:ln>
            <a:noFill/>
          </a:ln>
        </p:spPr>
      </p:pic>
      <p:grpSp>
        <p:nvGrpSpPr>
          <p:cNvPr id="6" name="Google Shape;710;p86"/>
          <p:cNvGrpSpPr/>
          <p:nvPr/>
        </p:nvGrpSpPr>
        <p:grpSpPr>
          <a:xfrm>
            <a:off x="8032279" y="66285"/>
            <a:ext cx="1003691" cy="1186684"/>
            <a:chOff x="2946469" y="1656571"/>
            <a:chExt cx="2859674" cy="3486850"/>
          </a:xfrm>
        </p:grpSpPr>
        <p:sp>
          <p:nvSpPr>
            <p:cNvPr id="7" name="Google Shape;711;p86"/>
            <p:cNvSpPr/>
            <p:nvPr/>
          </p:nvSpPr>
          <p:spPr>
            <a:xfrm>
              <a:off x="3310143" y="1656571"/>
              <a:ext cx="2496000" cy="33009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1350"/>
            </a:p>
          </p:txBody>
        </p:sp>
        <p:sp>
          <p:nvSpPr>
            <p:cNvPr id="8" name="Google Shape;712;p86"/>
            <p:cNvSpPr/>
            <p:nvPr/>
          </p:nvSpPr>
          <p:spPr>
            <a:xfrm>
              <a:off x="3503468" y="1849873"/>
              <a:ext cx="1911900" cy="27165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1350"/>
            </a:p>
          </p:txBody>
        </p:sp>
        <p:sp>
          <p:nvSpPr>
            <p:cNvPr id="9" name="Google Shape;713;p86"/>
            <p:cNvSpPr/>
            <p:nvPr/>
          </p:nvSpPr>
          <p:spPr>
            <a:xfrm>
              <a:off x="2946469" y="1896221"/>
              <a:ext cx="2487600" cy="3247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endParaRPr sz="1350"/>
            </a:p>
          </p:txBody>
        </p:sp>
        <p:sp>
          <p:nvSpPr>
            <p:cNvPr id="10" name="Google Shape;714;p86"/>
            <p:cNvSpPr/>
            <p:nvPr/>
          </p:nvSpPr>
          <p:spPr>
            <a:xfrm>
              <a:off x="3139768" y="2089540"/>
              <a:ext cx="1903200" cy="27048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endParaRPr sz="1350"/>
            </a:p>
          </p:txBody>
        </p:sp>
      </p:grpSp>
      <p:sp>
        <p:nvSpPr>
          <p:cNvPr id="2" name="TextBox 1"/>
          <p:cNvSpPr txBox="1"/>
          <p:nvPr/>
        </p:nvSpPr>
        <p:spPr>
          <a:xfrm>
            <a:off x="336665" y="4825539"/>
            <a:ext cx="2698000" cy="276999"/>
          </a:xfrm>
          <a:prstGeom prst="rect">
            <a:avLst/>
          </a:prstGeom>
          <a:noFill/>
        </p:spPr>
        <p:txBody>
          <a:bodyPr wrap="square" rtlCol="0">
            <a:spAutoFit/>
          </a:bodyPr>
          <a:lstStyle/>
          <a:p>
            <a:r>
              <a:rPr lang="nl-BE" sz="1200">
                <a:latin typeface="+mj-lt"/>
                <a:hlinkClick r:id="rId8"/>
              </a:rPr>
              <a:t>Link naar OSLO Proces &amp; Methode</a:t>
            </a:r>
            <a:endParaRPr lang="nl-BE" sz="1200">
              <a:latin typeface="+mj-lt"/>
            </a:endParaRPr>
          </a:p>
        </p:txBody>
      </p:sp>
    </p:spTree>
    <p:extLst>
      <p:ext uri="{BB962C8B-B14F-4D97-AF65-F5344CB8AC3E}">
        <p14:creationId xmlns:p14="http://schemas.microsoft.com/office/powerpoint/2010/main" val="1248443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g1a30d34c7e0_0_402" descr="Afbeelding met schermafbeelding&#10;&#10;Beschrijving is gegenereerd met zeer hoge betrouwbaarheid"/>
          <p:cNvPicPr preferRelativeResize="0"/>
          <p:nvPr/>
        </p:nvPicPr>
        <p:blipFill rotWithShape="1">
          <a:blip r:embed="rId3">
            <a:alphaModFix/>
          </a:blip>
          <a:srcRect/>
          <a:stretch/>
        </p:blipFill>
        <p:spPr>
          <a:xfrm>
            <a:off x="3958075" y="1870814"/>
            <a:ext cx="1920587" cy="2703776"/>
          </a:xfrm>
          <a:prstGeom prst="rect">
            <a:avLst/>
          </a:prstGeom>
          <a:noFill/>
          <a:ln>
            <a:noFill/>
          </a:ln>
          <a:effectLst>
            <a:outerShdw blurRad="292100" dist="139700" dir="2700000" algn="tl" rotWithShape="0">
              <a:srgbClr val="333333">
                <a:alpha val="63530"/>
              </a:srgbClr>
            </a:outerShdw>
          </a:effectLst>
        </p:spPr>
      </p:pic>
      <p:sp>
        <p:nvSpPr>
          <p:cNvPr id="588" name="Google Shape;588;g1a30d34c7e0_0_402"/>
          <p:cNvSpPr txBox="1"/>
          <p:nvPr/>
        </p:nvSpPr>
        <p:spPr>
          <a:xfrm>
            <a:off x="641650" y="955575"/>
            <a:ext cx="7402800" cy="1197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400" b="0" i="0" u="none" strike="noStrike" cap="none">
                <a:solidFill>
                  <a:srgbClr val="000000"/>
                </a:solidFill>
                <a:latin typeface="Arial"/>
                <a:ea typeface="Arial"/>
                <a:cs typeface="Arial"/>
                <a:sym typeface="Arial"/>
              </a:rPr>
              <a:t>Schaalbaar proces voor aan te sluiten, ontwikkelen, aanpassen en uitfaseren van datastandaarden.</a:t>
            </a:r>
            <a:r>
              <a:rPr lang="en-GB"/>
              <a:t> </a:t>
            </a:r>
            <a:r>
              <a:rPr lang="en-GB" sz="1400" b="0" i="0" u="sng" strike="noStrike" cap="none">
                <a:solidFill>
                  <a:schemeClr val="hlink"/>
                </a:solidFill>
                <a:latin typeface="Arial"/>
                <a:ea typeface="Arial"/>
                <a:cs typeface="Arial"/>
                <a:sym typeface="Arial"/>
                <a:hlinkClick r:id="rId4"/>
              </a:rPr>
              <a:t>Ontdek </a:t>
            </a:r>
            <a:r>
              <a:rPr lang="en-GB" u="sng">
                <a:solidFill>
                  <a:schemeClr val="hlink"/>
                </a:solidFill>
                <a:hlinkClick r:id="rId4"/>
              </a:rPr>
              <a:t>het document proces en methode hier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200" b="0" i="0" u="none" strike="noStrike" cap="none">
              <a:solidFill>
                <a:srgbClr val="000000"/>
              </a:solidFill>
              <a:latin typeface="Arial"/>
              <a:ea typeface="Arial"/>
              <a:cs typeface="Arial"/>
              <a:sym typeface="Arial"/>
            </a:endParaRPr>
          </a:p>
        </p:txBody>
      </p:sp>
      <p:sp>
        <p:nvSpPr>
          <p:cNvPr id="589" name="Google Shape;589;g1a30d34c7e0_0_402"/>
          <p:cNvSpPr/>
          <p:nvPr/>
        </p:nvSpPr>
        <p:spPr>
          <a:xfrm>
            <a:off x="591854" y="4142200"/>
            <a:ext cx="1659600" cy="915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0" name="Google Shape;590;g1a30d34c7e0_0_402" descr="Afbeelding met schermafbeelding&#10;&#10;Beschrijving is gegenereerd met zeer hoge betrouwbaarheid"/>
          <p:cNvPicPr preferRelativeResize="0"/>
          <p:nvPr/>
        </p:nvPicPr>
        <p:blipFill rotWithShape="1">
          <a:blip r:embed="rId5">
            <a:alphaModFix/>
          </a:blip>
          <a:srcRect/>
          <a:stretch/>
        </p:blipFill>
        <p:spPr>
          <a:xfrm>
            <a:off x="3629030" y="2046227"/>
            <a:ext cx="1911928" cy="2716632"/>
          </a:xfrm>
          <a:prstGeom prst="rect">
            <a:avLst/>
          </a:prstGeom>
          <a:noFill/>
          <a:ln>
            <a:noFill/>
          </a:ln>
          <a:effectLst>
            <a:outerShdw blurRad="292100" dist="139700" dir="2700000" algn="tl" rotWithShape="0">
              <a:srgbClr val="333333">
                <a:alpha val="63530"/>
              </a:srgbClr>
            </a:outerShdw>
          </a:effectLst>
        </p:spPr>
      </p:pic>
      <p:pic>
        <p:nvPicPr>
          <p:cNvPr id="591" name="Google Shape;591;g1a30d34c7e0_0_402"/>
          <p:cNvPicPr preferRelativeResize="0"/>
          <p:nvPr/>
        </p:nvPicPr>
        <p:blipFill rotWithShape="1">
          <a:blip r:embed="rId6">
            <a:alphaModFix/>
          </a:blip>
          <a:srcRect/>
          <a:stretch/>
        </p:blipFill>
        <p:spPr>
          <a:xfrm>
            <a:off x="3265348" y="2285894"/>
            <a:ext cx="1903269" cy="2704889"/>
          </a:xfrm>
          <a:prstGeom prst="rect">
            <a:avLst/>
          </a:prstGeom>
          <a:noFill/>
          <a:ln>
            <a:noFill/>
          </a:ln>
          <a:effectLst>
            <a:outerShdw blurRad="292100" dist="139700" dir="2700000" algn="tl" rotWithShape="0">
              <a:srgbClr val="333333">
                <a:alpha val="63530"/>
              </a:srgbClr>
            </a:outerShdw>
          </a:effectLst>
        </p:spPr>
      </p:pic>
      <p:cxnSp>
        <p:nvCxnSpPr>
          <p:cNvPr id="5" name="Google Shape;723;p87">
            <a:extLst>
              <a:ext uri="{FF2B5EF4-FFF2-40B4-BE49-F238E27FC236}">
                <a16:creationId xmlns:a16="http://schemas.microsoft.com/office/drawing/2014/main" id="{0587D4CC-1AAD-5B2D-FAB6-6A42BE3619F8}"/>
              </a:ext>
            </a:extLst>
          </p:cNvPr>
          <p:cNvCxnSpPr/>
          <p:nvPr/>
        </p:nvCxnSpPr>
        <p:spPr>
          <a:xfrm>
            <a:off x="609875" y="765050"/>
            <a:ext cx="566325" cy="0"/>
          </a:xfrm>
          <a:prstGeom prst="straightConnector1">
            <a:avLst/>
          </a:prstGeom>
          <a:noFill/>
          <a:ln w="38100" cap="flat" cmpd="sng">
            <a:solidFill>
              <a:srgbClr val="FFF200"/>
            </a:solidFill>
            <a:prstDash val="solid"/>
            <a:round/>
            <a:headEnd type="none" w="sm" len="sm"/>
            <a:tailEnd type="none" w="sm" len="sm"/>
          </a:ln>
        </p:spPr>
      </p:cxnSp>
      <p:sp>
        <p:nvSpPr>
          <p:cNvPr id="10" name="Google Shape;722;p87">
            <a:extLst>
              <a:ext uri="{FF2B5EF4-FFF2-40B4-BE49-F238E27FC236}">
                <a16:creationId xmlns:a16="http://schemas.microsoft.com/office/drawing/2014/main" id="{B407000C-AE2C-80F3-BDE5-6437160670BD}"/>
              </a:ext>
            </a:extLst>
          </p:cNvPr>
          <p:cNvSpPr txBox="1">
            <a:spLocks/>
          </p:cNvSpPr>
          <p:nvPr/>
        </p:nvSpPr>
        <p:spPr>
          <a:xfrm>
            <a:off x="628650" y="273844"/>
            <a:ext cx="7886700" cy="527625"/>
          </a:xfrm>
          <a:prstGeom prst="rect">
            <a:avLst/>
          </a:prstGeom>
        </p:spPr>
        <p:txBody>
          <a:bodyPr spcFirstLastPara="1" wrap="square" lIns="68569" tIns="34275" rIns="68569" bIns="3427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r>
              <a:rPr lang="nl-BE" sz="2400" b="1">
                <a:latin typeface="Proxima Nova"/>
                <a:sym typeface="Proxima Nova"/>
              </a:rPr>
              <a:t>Proces en methode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4" name="TextBox 3">
            <a:extLst>
              <a:ext uri="{FF2B5EF4-FFF2-40B4-BE49-F238E27FC236}">
                <a16:creationId xmlns:a16="http://schemas.microsoft.com/office/drawing/2014/main" id="{250B92D4-BCA3-AE10-3C7D-9F01123CC2C4}"/>
              </a:ext>
            </a:extLst>
          </p:cNvPr>
          <p:cNvSpPr txBox="1"/>
          <p:nvPr/>
        </p:nvSpPr>
        <p:spPr>
          <a:xfrm>
            <a:off x="385521" y="4691255"/>
            <a:ext cx="2280187" cy="19620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825" err="1">
                <a:latin typeface="Calibri"/>
              </a:rPr>
              <a:t>Schrijf</a:t>
            </a:r>
            <a:r>
              <a:rPr lang="en-US" sz="825">
                <a:latin typeface="Calibri"/>
              </a:rPr>
              <a:t> in op de </a:t>
            </a:r>
            <a:r>
              <a:rPr lang="en-US" sz="825" err="1">
                <a:latin typeface="Calibri"/>
              </a:rPr>
              <a:t>werkgroepen</a:t>
            </a:r>
            <a:r>
              <a:rPr lang="en-US" sz="825">
                <a:latin typeface="Calibri"/>
              </a:rPr>
              <a:t> </a:t>
            </a:r>
            <a:r>
              <a:rPr lang="en-US" sz="825">
                <a:latin typeface="Calibri"/>
                <a:hlinkClick r:id="rId3"/>
              </a:rPr>
              <a:t>via deze link</a:t>
            </a:r>
            <a:endParaRPr lang="en-US" sz="825">
              <a:latin typeface="Calibri"/>
            </a:endParaRPr>
          </a:p>
        </p:txBody>
      </p:sp>
      <p:pic>
        <p:nvPicPr>
          <p:cNvPr id="3" name="Picture 3" descr="A picture containing logo&#10;&#10;Description automatically generated">
            <a:extLst>
              <a:ext uri="{FF2B5EF4-FFF2-40B4-BE49-F238E27FC236}">
                <a16:creationId xmlns:a16="http://schemas.microsoft.com/office/drawing/2014/main" id="{BF096CFF-88EB-5FF9-2A4E-05CCAE460E87}"/>
              </a:ext>
            </a:extLst>
          </p:cNvPr>
          <p:cNvPicPr>
            <a:picLocks noChangeAspect="1"/>
          </p:cNvPicPr>
          <p:nvPr/>
        </p:nvPicPr>
        <p:blipFill>
          <a:blip r:embed="rId4"/>
          <a:stretch>
            <a:fillRect/>
          </a:stretch>
        </p:blipFill>
        <p:spPr>
          <a:xfrm>
            <a:off x="7516980" y="3712164"/>
            <a:ext cx="1229573" cy="1084277"/>
          </a:xfrm>
          <a:prstGeom prst="rect">
            <a:avLst/>
          </a:prstGeom>
        </p:spPr>
      </p:pic>
      <p:sp>
        <p:nvSpPr>
          <p:cNvPr id="664" name="Google Shape;664;p83"/>
          <p:cNvSpPr txBox="1">
            <a:spLocks noGrp="1"/>
          </p:cNvSpPr>
          <p:nvPr>
            <p:ph type="title"/>
          </p:nvPr>
        </p:nvSpPr>
        <p:spPr>
          <a:xfrm>
            <a:off x="628650" y="273844"/>
            <a:ext cx="7886700" cy="527625"/>
          </a:xfrm>
          <a:prstGeom prst="rect">
            <a:avLst/>
          </a:prstGeom>
        </p:spPr>
        <p:txBody>
          <a:bodyPr spcFirstLastPara="1" vert="horz" wrap="square" lIns="68569" tIns="34275" rIns="68569" bIns="34275" rtlCol="0" anchor="ctr" anchorCtr="0">
            <a:normAutofit/>
          </a:bodyPr>
          <a:lstStyle/>
          <a:p>
            <a:r>
              <a:rPr lang="nl-BE" sz="2400" b="1">
                <a:latin typeface="Proxima Nova"/>
                <a:ea typeface="Proxima Nova"/>
                <a:cs typeface="Proxima Nova"/>
                <a:sym typeface="Proxima Nova"/>
              </a:rPr>
              <a:t>Status 2023</a:t>
            </a:r>
            <a:endParaRPr sz="2400" b="1">
              <a:latin typeface="Proxima Nova"/>
              <a:ea typeface="Proxima Nova"/>
              <a:cs typeface="Proxima Nova"/>
              <a:sym typeface="Proxima Nova"/>
            </a:endParaRPr>
          </a:p>
        </p:txBody>
      </p:sp>
      <p:sp>
        <p:nvSpPr>
          <p:cNvPr id="665" name="Google Shape;665;p83"/>
          <p:cNvSpPr txBox="1">
            <a:spLocks noGrp="1"/>
          </p:cNvSpPr>
          <p:nvPr>
            <p:ph type="sldNum" idx="12"/>
          </p:nvPr>
        </p:nvSpPr>
        <p:spPr>
          <a:xfrm>
            <a:off x="8515350" y="4571143"/>
            <a:ext cx="628650" cy="273825"/>
          </a:xfrm>
          <a:prstGeom prst="rect">
            <a:avLst/>
          </a:prstGeom>
        </p:spPr>
        <p:txBody>
          <a:bodyPr spcFirstLastPara="1" vert="horz" wrap="square" lIns="68569" tIns="34275" rIns="68569" bIns="34275" rtlCol="0" anchor="ctr" anchorCtr="0">
            <a:noAutofit/>
          </a:bodyPr>
          <a:lstStyle/>
          <a:p>
            <a:pPr>
              <a:buSzPts val="1200"/>
            </a:pPr>
            <a:fld id="{00000000-1234-1234-1234-123412341234}" type="slidenum">
              <a:rPr lang="nl-BE"/>
              <a:pPr>
                <a:buSzPts val="1200"/>
              </a:pPr>
              <a:t>26</a:t>
            </a:fld>
            <a:endParaRPr/>
          </a:p>
        </p:txBody>
      </p:sp>
      <p:pic>
        <p:nvPicPr>
          <p:cNvPr id="667" name="Google Shape;667;p83"/>
          <p:cNvPicPr preferRelativeResize="0"/>
          <p:nvPr/>
        </p:nvPicPr>
        <p:blipFill rotWithShape="1">
          <a:blip r:embed="rId5">
            <a:alphaModFix/>
          </a:blip>
          <a:srcRect/>
          <a:stretch/>
        </p:blipFill>
        <p:spPr>
          <a:xfrm>
            <a:off x="389438" y="2553076"/>
            <a:ext cx="1200825" cy="798375"/>
          </a:xfrm>
          <a:prstGeom prst="rect">
            <a:avLst/>
          </a:prstGeom>
          <a:noFill/>
          <a:ln>
            <a:noFill/>
          </a:ln>
          <a:effectLst>
            <a:outerShdw blurRad="50800" dist="38100" dir="2700000" algn="tl" rotWithShape="0">
              <a:srgbClr val="000000">
                <a:alpha val="42750"/>
              </a:srgbClr>
            </a:outerShdw>
          </a:effectLst>
        </p:spPr>
      </p:pic>
      <p:sp>
        <p:nvSpPr>
          <p:cNvPr id="668" name="Google Shape;668;p83"/>
          <p:cNvSpPr txBox="1"/>
          <p:nvPr/>
        </p:nvSpPr>
        <p:spPr>
          <a:xfrm>
            <a:off x="337319" y="2355975"/>
            <a:ext cx="120082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Fietsinfrastructuur</a:t>
            </a:r>
            <a:endParaRPr sz="825">
              <a:solidFill>
                <a:srgbClr val="373636"/>
              </a:solidFill>
              <a:latin typeface="Calibri"/>
              <a:ea typeface="Calibri"/>
              <a:cs typeface="Calibri"/>
              <a:sym typeface="Calibri"/>
            </a:endParaRPr>
          </a:p>
        </p:txBody>
      </p:sp>
      <p:pic>
        <p:nvPicPr>
          <p:cNvPr id="669" name="Google Shape;669;p83"/>
          <p:cNvPicPr preferRelativeResize="0"/>
          <p:nvPr/>
        </p:nvPicPr>
        <p:blipFill>
          <a:blip r:embed="rId6">
            <a:alphaModFix/>
          </a:blip>
          <a:stretch>
            <a:fillRect/>
          </a:stretch>
        </p:blipFill>
        <p:spPr>
          <a:xfrm>
            <a:off x="356174" y="1262682"/>
            <a:ext cx="1231200" cy="845630"/>
          </a:xfrm>
          <a:prstGeom prst="rect">
            <a:avLst/>
          </a:prstGeom>
          <a:noFill/>
          <a:ln>
            <a:noFill/>
          </a:ln>
          <a:effectLst>
            <a:outerShdw blurRad="57150" dist="19050" dir="5400000" algn="bl" rotWithShape="0">
              <a:srgbClr val="000000">
                <a:alpha val="50000"/>
              </a:srgbClr>
            </a:outerShdw>
          </a:effectLst>
        </p:spPr>
      </p:pic>
      <p:pic>
        <p:nvPicPr>
          <p:cNvPr id="670" name="Google Shape;670;p83"/>
          <p:cNvPicPr preferRelativeResize="0"/>
          <p:nvPr/>
        </p:nvPicPr>
        <p:blipFill>
          <a:blip r:embed="rId7">
            <a:alphaModFix/>
          </a:blip>
          <a:stretch>
            <a:fillRect/>
          </a:stretch>
        </p:blipFill>
        <p:spPr>
          <a:xfrm>
            <a:off x="7624744" y="1281413"/>
            <a:ext cx="1119544" cy="819919"/>
          </a:xfrm>
          <a:prstGeom prst="rect">
            <a:avLst/>
          </a:prstGeom>
          <a:noFill/>
          <a:ln>
            <a:noFill/>
          </a:ln>
          <a:effectLst>
            <a:outerShdw blurRad="57150" dist="19050" dir="5400000" algn="bl" rotWithShape="0">
              <a:srgbClr val="000000">
                <a:alpha val="50000"/>
              </a:srgbClr>
            </a:outerShdw>
          </a:effectLst>
        </p:spPr>
      </p:pic>
      <p:pic>
        <p:nvPicPr>
          <p:cNvPr id="671" name="Google Shape;671;p83"/>
          <p:cNvPicPr preferRelativeResize="0"/>
          <p:nvPr/>
        </p:nvPicPr>
        <p:blipFill>
          <a:blip r:embed="rId8">
            <a:alphaModFix/>
          </a:blip>
          <a:stretch>
            <a:fillRect/>
          </a:stretch>
        </p:blipFill>
        <p:spPr>
          <a:xfrm>
            <a:off x="7624744" y="2705048"/>
            <a:ext cx="1163081" cy="819918"/>
          </a:xfrm>
          <a:prstGeom prst="rect">
            <a:avLst/>
          </a:prstGeom>
          <a:noFill/>
          <a:ln>
            <a:noFill/>
          </a:ln>
          <a:effectLst>
            <a:outerShdw blurRad="57150" dist="19050" dir="5400000" algn="bl" rotWithShape="0">
              <a:srgbClr val="000000">
                <a:alpha val="50000"/>
              </a:srgbClr>
            </a:outerShdw>
          </a:effectLst>
        </p:spPr>
      </p:pic>
      <p:sp>
        <p:nvSpPr>
          <p:cNvPr id="672" name="Google Shape;672;p83"/>
          <p:cNvSpPr txBox="1"/>
          <p:nvPr/>
        </p:nvSpPr>
        <p:spPr>
          <a:xfrm>
            <a:off x="287147" y="1066481"/>
            <a:ext cx="132412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Core Consent </a:t>
            </a:r>
            <a:r>
              <a:rPr lang="nl-BE" sz="675">
                <a:solidFill>
                  <a:srgbClr val="373636"/>
                </a:solidFill>
                <a:latin typeface="Calibri"/>
                <a:ea typeface="Calibri"/>
                <a:cs typeface="Calibri"/>
                <a:sym typeface="Calibri"/>
              </a:rPr>
              <a:t>(Trapeze)</a:t>
            </a:r>
            <a:endParaRPr sz="675">
              <a:solidFill>
                <a:srgbClr val="373636"/>
              </a:solidFill>
              <a:latin typeface="Calibri"/>
              <a:ea typeface="Calibri"/>
              <a:cs typeface="Calibri"/>
              <a:sym typeface="Calibri"/>
            </a:endParaRPr>
          </a:p>
        </p:txBody>
      </p:sp>
      <p:sp>
        <p:nvSpPr>
          <p:cNvPr id="673" name="Google Shape;673;p83"/>
          <p:cNvSpPr txBox="1"/>
          <p:nvPr/>
        </p:nvSpPr>
        <p:spPr>
          <a:xfrm>
            <a:off x="7553738" y="1085212"/>
            <a:ext cx="1290600"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Loongegevens</a:t>
            </a:r>
            <a:endParaRPr sz="825">
              <a:solidFill>
                <a:srgbClr val="373636"/>
              </a:solidFill>
              <a:latin typeface="Calibri"/>
              <a:ea typeface="Calibri"/>
              <a:cs typeface="Calibri"/>
              <a:sym typeface="Calibri"/>
            </a:endParaRPr>
          </a:p>
        </p:txBody>
      </p:sp>
      <p:sp>
        <p:nvSpPr>
          <p:cNvPr id="674" name="Google Shape;674;p83"/>
          <p:cNvSpPr txBox="1"/>
          <p:nvPr/>
        </p:nvSpPr>
        <p:spPr>
          <a:xfrm>
            <a:off x="7553738" y="2213623"/>
            <a:ext cx="1289318" cy="450093"/>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Vervolg Hoppinpunten "Passenger Transport Hubs"</a:t>
            </a:r>
            <a:endParaRPr sz="825">
              <a:solidFill>
                <a:srgbClr val="373636"/>
              </a:solidFill>
              <a:latin typeface="Calibri"/>
              <a:ea typeface="Calibri"/>
              <a:cs typeface="Calibri"/>
              <a:sym typeface="Calibri"/>
            </a:endParaRPr>
          </a:p>
        </p:txBody>
      </p:sp>
      <p:pic>
        <p:nvPicPr>
          <p:cNvPr id="675" name="Google Shape;675;p83"/>
          <p:cNvPicPr preferRelativeResize="0"/>
          <p:nvPr/>
        </p:nvPicPr>
        <p:blipFill rotWithShape="1">
          <a:blip r:embed="rId9">
            <a:alphaModFix/>
          </a:blip>
          <a:srcRect/>
          <a:stretch/>
        </p:blipFill>
        <p:spPr>
          <a:xfrm>
            <a:off x="389436" y="3762074"/>
            <a:ext cx="1200826" cy="817495"/>
          </a:xfrm>
          <a:prstGeom prst="rect">
            <a:avLst/>
          </a:prstGeom>
          <a:noFill/>
          <a:ln>
            <a:noFill/>
          </a:ln>
          <a:effectLst>
            <a:outerShdw blurRad="50800" dist="38100" dir="2700000" algn="tl" rotWithShape="0">
              <a:srgbClr val="000000">
                <a:alpha val="42750"/>
              </a:srgbClr>
            </a:outerShdw>
          </a:effectLst>
        </p:spPr>
      </p:pic>
      <p:sp>
        <p:nvSpPr>
          <p:cNvPr id="676" name="Google Shape;676;p83"/>
          <p:cNvSpPr txBox="1"/>
          <p:nvPr/>
        </p:nvSpPr>
        <p:spPr>
          <a:xfrm>
            <a:off x="337310" y="3565878"/>
            <a:ext cx="174127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Air &amp; Water (EU)</a:t>
            </a:r>
            <a:endParaRPr sz="825">
              <a:solidFill>
                <a:srgbClr val="373636"/>
              </a:solidFill>
              <a:latin typeface="Calibri"/>
              <a:ea typeface="Calibri"/>
              <a:cs typeface="Calibri"/>
              <a:sym typeface="Calibri"/>
            </a:endParaRPr>
          </a:p>
        </p:txBody>
      </p:sp>
      <p:sp>
        <p:nvSpPr>
          <p:cNvPr id="678" name="Google Shape;678;p83"/>
          <p:cNvSpPr txBox="1"/>
          <p:nvPr/>
        </p:nvSpPr>
        <p:spPr>
          <a:xfrm>
            <a:off x="7552406" y="3617251"/>
            <a:ext cx="139747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Financiële Data</a:t>
            </a:r>
            <a:endParaRPr lang="nl-BE" sz="825">
              <a:solidFill>
                <a:srgbClr val="373636"/>
              </a:solidFill>
              <a:latin typeface="Calibri"/>
              <a:ea typeface="Calibri"/>
              <a:cs typeface="Calibri"/>
            </a:endParaRPr>
          </a:p>
        </p:txBody>
      </p:sp>
      <p:cxnSp>
        <p:nvCxnSpPr>
          <p:cNvPr id="679" name="Google Shape;679;p83"/>
          <p:cNvCxnSpPr/>
          <p:nvPr/>
        </p:nvCxnSpPr>
        <p:spPr>
          <a:xfrm>
            <a:off x="609875" y="765050"/>
            <a:ext cx="566325" cy="0"/>
          </a:xfrm>
          <a:prstGeom prst="straightConnector1">
            <a:avLst/>
          </a:prstGeom>
          <a:noFill/>
          <a:ln w="38100" cap="flat" cmpd="sng">
            <a:solidFill>
              <a:srgbClr val="FFF200"/>
            </a:solidFill>
            <a:prstDash val="solid"/>
            <a:round/>
            <a:headEnd type="none" w="sm" len="sm"/>
            <a:tailEnd type="none" w="sm" len="sm"/>
          </a:ln>
        </p:spPr>
      </p:cxnSp>
      <p:sp>
        <p:nvSpPr>
          <p:cNvPr id="680" name="Google Shape;680;p83"/>
          <p:cNvSpPr txBox="1"/>
          <p:nvPr/>
        </p:nvSpPr>
        <p:spPr>
          <a:xfrm>
            <a:off x="389439" y="4890450"/>
            <a:ext cx="2724750" cy="196177"/>
          </a:xfrm>
          <a:prstGeom prst="rect">
            <a:avLst/>
          </a:prstGeom>
          <a:noFill/>
          <a:ln>
            <a:noFill/>
          </a:ln>
        </p:spPr>
        <p:txBody>
          <a:bodyPr spcFirstLastPara="1" wrap="square" lIns="68569" tIns="34275" rIns="68569" bIns="34275" anchor="t" anchorCtr="0">
            <a:spAutoFit/>
          </a:bodyPr>
          <a:lstStyle/>
          <a:p>
            <a:pPr>
              <a:buSzPts val="1100"/>
            </a:pPr>
            <a:r>
              <a:rPr lang="nl-BE" sz="800">
                <a:solidFill>
                  <a:srgbClr val="373636"/>
                </a:solidFill>
                <a:latin typeface="Calibri"/>
                <a:ea typeface="Calibri"/>
                <a:cs typeface="Calibri"/>
                <a:sym typeface="Calibri"/>
              </a:rPr>
              <a:t>Status op 16/02/2023 via </a:t>
            </a:r>
            <a:r>
              <a:rPr lang="nl-BE" sz="800" u="sng">
                <a:solidFill>
                  <a:schemeClr val="hlink"/>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Standaardenregister</a:t>
            </a:r>
            <a:endParaRPr lang="en-US" sz="800">
              <a:solidFill>
                <a:schemeClr val="hlink"/>
              </a:solidFill>
              <a:latin typeface="Calibri"/>
              <a:ea typeface="Calibri"/>
              <a:cs typeface="Calibri"/>
            </a:endParaRPr>
          </a:p>
        </p:txBody>
      </p:sp>
      <p:pic>
        <p:nvPicPr>
          <p:cNvPr id="2" name="Picture 4" descr="A picture containing application&#10;&#10;Description automatically generated">
            <a:extLst>
              <a:ext uri="{FF2B5EF4-FFF2-40B4-BE49-F238E27FC236}">
                <a16:creationId xmlns:a16="http://schemas.microsoft.com/office/drawing/2014/main" id="{6146E2C9-A329-E7EF-3043-39CD9780E287}"/>
              </a:ext>
            </a:extLst>
          </p:cNvPr>
          <p:cNvPicPr>
            <a:picLocks noChangeAspect="1"/>
          </p:cNvPicPr>
          <p:nvPr/>
        </p:nvPicPr>
        <p:blipFill>
          <a:blip r:embed="rId11"/>
          <a:stretch>
            <a:fillRect/>
          </a:stretch>
        </p:blipFill>
        <p:spPr>
          <a:xfrm>
            <a:off x="1753320" y="1459544"/>
            <a:ext cx="5712842" cy="2795912"/>
          </a:xfrm>
          <a:prstGeom prst="rect">
            <a:avLst/>
          </a:prstGeom>
        </p:spPr>
      </p:pic>
    </p:spTree>
    <p:extLst>
      <p:ext uri="{BB962C8B-B14F-4D97-AF65-F5344CB8AC3E}">
        <p14:creationId xmlns:p14="http://schemas.microsoft.com/office/powerpoint/2010/main" val="1579508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39"/>
          <p:cNvSpPr/>
          <p:nvPr/>
        </p:nvSpPr>
        <p:spPr>
          <a:xfrm>
            <a:off x="457800" y="109920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Hergebruik van context-neutrale domeinmodellen</a:t>
            </a:r>
            <a:endParaRPr sz="1800" b="1">
              <a:latin typeface="Proxima Nova"/>
              <a:ea typeface="Proxima Nova"/>
              <a:cs typeface="Proxima Nova"/>
              <a:sym typeface="Proxima Nova"/>
            </a:endParaRPr>
          </a:p>
        </p:txBody>
      </p:sp>
      <p:sp>
        <p:nvSpPr>
          <p:cNvPr id="1338" name="Google Shape;1338;p139"/>
          <p:cNvSpPr/>
          <p:nvPr/>
        </p:nvSpPr>
        <p:spPr>
          <a:xfrm>
            <a:off x="457800" y="192465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Ondersteuning bij opstarten semantiek workshops</a:t>
            </a:r>
            <a:endParaRPr sz="1800" b="1">
              <a:latin typeface="Proxima Nova"/>
              <a:ea typeface="Proxima Nova"/>
              <a:cs typeface="Proxima Nova"/>
              <a:sym typeface="Proxima Nova"/>
            </a:endParaRPr>
          </a:p>
        </p:txBody>
      </p:sp>
      <p:sp>
        <p:nvSpPr>
          <p:cNvPr id="1339" name="Google Shape;1339;p139"/>
          <p:cNvSpPr/>
          <p:nvPr/>
        </p:nvSpPr>
        <p:spPr>
          <a:xfrm>
            <a:off x="457800" y="275010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Data validatie</a:t>
            </a:r>
            <a:endParaRPr sz="1800" b="1">
              <a:latin typeface="Proxima Nova"/>
              <a:ea typeface="Proxima Nova"/>
              <a:cs typeface="Proxima Nova"/>
              <a:sym typeface="Proxima Nova"/>
            </a:endParaRPr>
          </a:p>
        </p:txBody>
      </p:sp>
      <p:sp>
        <p:nvSpPr>
          <p:cNvPr id="1340" name="Google Shape;1340;p139"/>
          <p:cNvSpPr/>
          <p:nvPr/>
        </p:nvSpPr>
        <p:spPr>
          <a:xfrm>
            <a:off x="457800" y="357555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Hergebruik API bouwblokken</a:t>
            </a:r>
            <a:endParaRPr sz="1800" b="1">
              <a:latin typeface="Proxima Nova"/>
              <a:ea typeface="Proxima Nova"/>
              <a:cs typeface="Proxima Nova"/>
              <a:sym typeface="Proxima Nova"/>
            </a:endParaRPr>
          </a:p>
        </p:txBody>
      </p:sp>
      <p:sp>
        <p:nvSpPr>
          <p:cNvPr id="1341" name="Google Shape;1341;p139"/>
          <p:cNvSpPr/>
          <p:nvPr/>
        </p:nvSpPr>
        <p:spPr>
          <a:xfrm>
            <a:off x="457800" y="440100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Handleiding voor verschillende profielen</a:t>
            </a:r>
            <a:endParaRPr sz="1800" b="1">
              <a:latin typeface="Proxima Nova"/>
              <a:ea typeface="Proxima Nova"/>
              <a:cs typeface="Proxima Nova"/>
              <a:sym typeface="Proxima Nova"/>
            </a:endParaRPr>
          </a:p>
        </p:txBody>
      </p:sp>
      <p:sp>
        <p:nvSpPr>
          <p:cNvPr id="1342" name="Google Shape;1342;p139"/>
          <p:cNvSpPr txBox="1"/>
          <p:nvPr/>
        </p:nvSpPr>
        <p:spPr>
          <a:xfrm>
            <a:off x="5355750" y="654629"/>
            <a:ext cx="3144825" cy="5985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Wegwijs op </a:t>
            </a:r>
            <a:r>
              <a:rPr lang="en-US" sz="1425" u="sng">
                <a:solidFill>
                  <a:schemeClr val="hlink"/>
                </a:solidFill>
                <a:latin typeface="Proxima Nova"/>
                <a:ea typeface="Proxima Nova"/>
                <a:cs typeface="Proxima Nova"/>
                <a:sym typeface="Proxima Nova"/>
                <a:hlinkClick r:id="rId3"/>
              </a:rPr>
              <a:t>https://data.vlaanderen.be/ns</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43" name="Google Shape;1343;p139"/>
          <p:cNvCxnSpPr>
            <a:stCxn id="1337" idx="3"/>
            <a:endCxn id="1342" idx="1"/>
          </p:cNvCxnSpPr>
          <p:nvPr/>
        </p:nvCxnSpPr>
        <p:spPr>
          <a:xfrm rot="10800000" flipH="1">
            <a:off x="4084800" y="953850"/>
            <a:ext cx="1271025" cy="444600"/>
          </a:xfrm>
          <a:prstGeom prst="curvedConnector3">
            <a:avLst>
              <a:gd name="adj1" fmla="val 49997"/>
            </a:avLst>
          </a:prstGeom>
          <a:noFill/>
          <a:ln w="28575" cap="flat" cmpd="sng">
            <a:solidFill>
              <a:schemeClr val="dk2"/>
            </a:solidFill>
            <a:prstDash val="solid"/>
            <a:round/>
            <a:headEnd type="none" w="sm" len="sm"/>
            <a:tailEnd type="triangle" w="med" len="med"/>
          </a:ln>
        </p:spPr>
      </p:cxnSp>
      <p:sp>
        <p:nvSpPr>
          <p:cNvPr id="1344" name="Google Shape;1344;p139"/>
          <p:cNvSpPr txBox="1"/>
          <p:nvPr/>
        </p:nvSpPr>
        <p:spPr>
          <a:xfrm>
            <a:off x="5029800" y="1540721"/>
            <a:ext cx="4114125" cy="11970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Van use cases definiëren tot applicatieprofiel, meer info via </a:t>
            </a:r>
            <a:r>
              <a:rPr lang="en-US" sz="1425" u="sng">
                <a:solidFill>
                  <a:schemeClr val="hlink"/>
                </a:solidFill>
                <a:latin typeface="Proxima Nova"/>
                <a:ea typeface="Proxima Nova"/>
                <a:cs typeface="Proxima Nova"/>
                <a:sym typeface="Proxima Nova"/>
                <a:hlinkClick r:id="rId4"/>
              </a:rPr>
              <a:t>https://overheid.vlaanderen.be/oslo-projectondersteuning-oslo</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45" name="Google Shape;1345;p139"/>
          <p:cNvCxnSpPr>
            <a:stCxn id="1338" idx="3"/>
            <a:endCxn id="1344" idx="1"/>
          </p:cNvCxnSpPr>
          <p:nvPr/>
        </p:nvCxnSpPr>
        <p:spPr>
          <a:xfrm rot="10800000" flipH="1">
            <a:off x="4084800" y="2139300"/>
            <a:ext cx="945000" cy="84600"/>
          </a:xfrm>
          <a:prstGeom prst="curvedConnector3">
            <a:avLst>
              <a:gd name="adj1" fmla="val 50000"/>
            </a:avLst>
          </a:prstGeom>
          <a:noFill/>
          <a:ln w="28575" cap="flat" cmpd="sng">
            <a:solidFill>
              <a:schemeClr val="dk2"/>
            </a:solidFill>
            <a:prstDash val="solid"/>
            <a:round/>
            <a:headEnd type="none" w="sm" len="sm"/>
            <a:tailEnd type="triangle" w="med" len="med"/>
          </a:ln>
        </p:spPr>
      </p:cxnSp>
      <p:sp>
        <p:nvSpPr>
          <p:cNvPr id="1346" name="Google Shape;1346;p139"/>
          <p:cNvSpPr txBox="1"/>
          <p:nvPr/>
        </p:nvSpPr>
        <p:spPr>
          <a:xfrm>
            <a:off x="4630525" y="2643608"/>
            <a:ext cx="4431600" cy="5985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OSLO biedt de instrumenten om na te gaan of uw bron of hergebruikers in lijn zijn met de gemaakte afspraken. Zie </a:t>
            </a:r>
            <a:r>
              <a:rPr lang="en-US" sz="1425" u="sng">
                <a:solidFill>
                  <a:schemeClr val="hlink"/>
                </a:solidFill>
                <a:latin typeface="Proxima Nova"/>
                <a:ea typeface="Proxima Nova"/>
                <a:cs typeface="Proxima Nova"/>
                <a:sym typeface="Proxima Nova"/>
                <a:hlinkClick r:id="rId5"/>
              </a:rPr>
              <a:t>https://data.vlaanderen.be/shacl-validator/</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sp>
        <p:nvSpPr>
          <p:cNvPr id="1347" name="Google Shape;1347;p139"/>
          <p:cNvSpPr txBox="1"/>
          <p:nvPr/>
        </p:nvSpPr>
        <p:spPr>
          <a:xfrm>
            <a:off x="4438075" y="4401000"/>
            <a:ext cx="4816575" cy="5985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Profielgebaseerd opleidingsmateriaal: </a:t>
            </a:r>
            <a:r>
              <a:rPr lang="en-US" sz="1425" u="sng">
                <a:solidFill>
                  <a:schemeClr val="hlink"/>
                </a:solidFill>
                <a:latin typeface="Proxima Nova"/>
                <a:ea typeface="Proxima Nova"/>
                <a:cs typeface="Proxima Nova"/>
                <a:sym typeface="Proxima Nova"/>
                <a:hlinkClick r:id="rId6"/>
              </a:rPr>
              <a:t>https://informatievlaanderen.github.io/handreikingOslo/</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48" name="Google Shape;1348;p139"/>
          <p:cNvCxnSpPr>
            <a:stCxn id="1341" idx="3"/>
            <a:endCxn id="1347" idx="1"/>
          </p:cNvCxnSpPr>
          <p:nvPr/>
        </p:nvCxnSpPr>
        <p:spPr>
          <a:xfrm>
            <a:off x="4084800" y="4700250"/>
            <a:ext cx="353250" cy="450"/>
          </a:xfrm>
          <a:prstGeom prst="curvedConnector3">
            <a:avLst>
              <a:gd name="adj1" fmla="val 49982"/>
            </a:avLst>
          </a:prstGeom>
          <a:noFill/>
          <a:ln w="28575" cap="flat" cmpd="sng">
            <a:solidFill>
              <a:schemeClr val="dk2"/>
            </a:solidFill>
            <a:prstDash val="solid"/>
            <a:round/>
            <a:headEnd type="none" w="sm" len="sm"/>
            <a:tailEnd type="triangle" w="med" len="med"/>
          </a:ln>
        </p:spPr>
      </p:cxnSp>
      <p:cxnSp>
        <p:nvCxnSpPr>
          <p:cNvPr id="1349" name="Google Shape;1349;p139"/>
          <p:cNvCxnSpPr/>
          <p:nvPr/>
        </p:nvCxnSpPr>
        <p:spPr>
          <a:xfrm>
            <a:off x="609875" y="765050"/>
            <a:ext cx="566325" cy="0"/>
          </a:xfrm>
          <a:prstGeom prst="straightConnector1">
            <a:avLst/>
          </a:prstGeom>
          <a:noFill/>
          <a:ln w="38100" cap="flat" cmpd="sng">
            <a:solidFill>
              <a:schemeClr val="accent1"/>
            </a:solidFill>
            <a:prstDash val="solid"/>
            <a:round/>
            <a:headEnd type="none" w="sm" len="sm"/>
            <a:tailEnd type="none" w="sm" len="sm"/>
          </a:ln>
        </p:spPr>
      </p:cxnSp>
      <p:sp>
        <p:nvSpPr>
          <p:cNvPr id="1350" name="Google Shape;1350;p139"/>
          <p:cNvSpPr txBox="1"/>
          <p:nvPr/>
        </p:nvSpPr>
        <p:spPr>
          <a:xfrm>
            <a:off x="502725" y="168400"/>
            <a:ext cx="8343000" cy="442125"/>
          </a:xfrm>
          <a:prstGeom prst="rect">
            <a:avLst/>
          </a:prstGeom>
          <a:noFill/>
          <a:ln>
            <a:noFill/>
          </a:ln>
        </p:spPr>
        <p:txBody>
          <a:bodyPr spcFirstLastPara="1" wrap="square" lIns="91425" tIns="91425" rIns="91425" bIns="91425" anchor="t" anchorCtr="0">
            <a:noAutofit/>
          </a:bodyPr>
          <a:lstStyle/>
          <a:p>
            <a:pPr>
              <a:buSzPts val="3200"/>
            </a:pPr>
            <a:r>
              <a:rPr lang="en-US" sz="2400" b="1">
                <a:latin typeface="Proxima Nova"/>
                <a:ea typeface="Proxima Nova"/>
                <a:cs typeface="Proxima Nova"/>
                <a:sym typeface="Proxima Nova"/>
              </a:rPr>
              <a:t>      Ondersteunende tooling</a:t>
            </a:r>
            <a:endParaRPr sz="2400" b="1">
              <a:latin typeface="Proxima Nova"/>
              <a:ea typeface="Proxima Nova"/>
              <a:cs typeface="Proxima Nova"/>
              <a:sym typeface="Proxima Nova"/>
            </a:endParaRPr>
          </a:p>
        </p:txBody>
      </p:sp>
      <p:pic>
        <p:nvPicPr>
          <p:cNvPr id="1351" name="Google Shape;1351;p139"/>
          <p:cNvPicPr preferRelativeResize="0"/>
          <p:nvPr/>
        </p:nvPicPr>
        <p:blipFill rotWithShape="1">
          <a:blip r:embed="rId7">
            <a:alphaModFix/>
          </a:blip>
          <a:srcRect/>
          <a:stretch/>
        </p:blipFill>
        <p:spPr>
          <a:xfrm>
            <a:off x="609876" y="260575"/>
            <a:ext cx="425050" cy="425051"/>
          </a:xfrm>
          <a:prstGeom prst="rect">
            <a:avLst/>
          </a:prstGeom>
          <a:noFill/>
          <a:ln>
            <a:noFill/>
          </a:ln>
        </p:spPr>
      </p:pic>
      <p:sp>
        <p:nvSpPr>
          <p:cNvPr id="1352" name="Google Shape;1352;p139"/>
          <p:cNvSpPr txBox="1">
            <a:spLocks noGrp="1"/>
          </p:cNvSpPr>
          <p:nvPr>
            <p:ph type="sldNum" idx="12"/>
          </p:nvPr>
        </p:nvSpPr>
        <p:spPr>
          <a:xfrm>
            <a:off x="8515350" y="4856893"/>
            <a:ext cx="628650" cy="273825"/>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27</a:t>
            </a:fld>
            <a:endParaRPr/>
          </a:p>
        </p:txBody>
      </p:sp>
      <p:sp>
        <p:nvSpPr>
          <p:cNvPr id="1353" name="Google Shape;1353;p139"/>
          <p:cNvSpPr txBox="1"/>
          <p:nvPr/>
        </p:nvSpPr>
        <p:spPr>
          <a:xfrm>
            <a:off x="4889949" y="3808665"/>
            <a:ext cx="4245289" cy="578656"/>
          </a:xfrm>
          <a:prstGeom prst="rect">
            <a:avLst/>
          </a:prstGeom>
          <a:noFill/>
          <a:ln>
            <a:noFill/>
          </a:ln>
        </p:spPr>
        <p:txBody>
          <a:bodyPr spcFirstLastPara="1" wrap="square" lIns="91425" tIns="91425" rIns="91425" bIns="91425" anchor="t" anchorCtr="0">
            <a:noAutofit/>
          </a:bodyPr>
          <a:lstStyle/>
          <a:p>
            <a:r>
              <a:rPr lang="en-US" sz="1425">
                <a:latin typeface="Proxima Nova"/>
                <a:ea typeface="Proxima Nova"/>
                <a:cs typeface="Proxima Nova"/>
                <a:sym typeface="Proxima Nova"/>
              </a:rPr>
              <a:t>API Kennishub: </a:t>
            </a:r>
            <a:r>
              <a:rPr lang="en-US" sz="1425" u="sng">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https://data.vlaanderen.be/cms/api-kennishub/intro.html</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54" name="Google Shape;1354;p139"/>
          <p:cNvCxnSpPr/>
          <p:nvPr/>
        </p:nvCxnSpPr>
        <p:spPr>
          <a:xfrm>
            <a:off x="4088567" y="3043940"/>
            <a:ext cx="573300" cy="86175"/>
          </a:xfrm>
          <a:prstGeom prst="curvedConnector3">
            <a:avLst>
              <a:gd name="adj1" fmla="val 50000"/>
            </a:avLst>
          </a:prstGeom>
          <a:noFill/>
          <a:ln w="28575" cap="flat" cmpd="sng">
            <a:solidFill>
              <a:schemeClr val="dk2"/>
            </a:solidFill>
            <a:prstDash val="solid"/>
            <a:round/>
            <a:headEnd type="none" w="sm" len="sm"/>
            <a:tailEnd type="triangle" w="med" len="med"/>
          </a:ln>
        </p:spPr>
      </p:cxnSp>
      <p:cxnSp>
        <p:nvCxnSpPr>
          <p:cNvPr id="1355" name="Google Shape;1355;p139"/>
          <p:cNvCxnSpPr/>
          <p:nvPr/>
        </p:nvCxnSpPr>
        <p:spPr>
          <a:xfrm>
            <a:off x="4079198" y="3915243"/>
            <a:ext cx="770175" cy="132975"/>
          </a:xfrm>
          <a:prstGeom prst="curvedConnector3">
            <a:avLst>
              <a:gd name="adj1" fmla="val 50000"/>
            </a:avLst>
          </a:prstGeom>
          <a:noFill/>
          <a:ln w="2857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3363488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fa15db3b28_0_38"/>
          <p:cNvSpPr/>
          <p:nvPr/>
        </p:nvSpPr>
        <p:spPr>
          <a:xfrm>
            <a:off x="458850" y="168625"/>
            <a:ext cx="6801300" cy="2317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gfa15db3b28_0_38"/>
          <p:cNvSpPr txBox="1"/>
          <p:nvPr/>
        </p:nvSpPr>
        <p:spPr>
          <a:xfrm>
            <a:off x="458850" y="168625"/>
            <a:ext cx="6801300" cy="23178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a:t>Oslo </a:t>
            </a:r>
            <a:r>
              <a:rPr lang="en-GB" sz="3700" b="1" err="1"/>
              <a:t>leercredential</a:t>
            </a:r>
            <a:endParaRPr sz="3700" b="1" i="0" u="none" strike="noStrike" cap="none">
              <a:solidFill>
                <a:srgbClr val="000000"/>
              </a:solidFill>
              <a:latin typeface="Arial"/>
              <a:ea typeface="Arial"/>
              <a:cs typeface="Arial"/>
              <a:sym typeface="Arial"/>
            </a:endParaRPr>
          </a:p>
        </p:txBody>
      </p:sp>
      <p:sp>
        <p:nvSpPr>
          <p:cNvPr id="292" name="Google Shape;292;gfa15db3b28_0_38"/>
          <p:cNvSpPr/>
          <p:nvPr/>
        </p:nvSpPr>
        <p:spPr>
          <a:xfrm>
            <a:off x="7260150" y="168625"/>
            <a:ext cx="799200" cy="23178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fa15db3b28_0_38"/>
          <p:cNvSpPr txBox="1"/>
          <p:nvPr/>
        </p:nvSpPr>
        <p:spPr>
          <a:xfrm>
            <a:off x="458850" y="2970950"/>
            <a:ext cx="8811300" cy="7389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115933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29" name="Oval 28">
            <a:extLst>
              <a:ext uri="{FF2B5EF4-FFF2-40B4-BE49-F238E27FC236}">
                <a16:creationId xmlns:a16="http://schemas.microsoft.com/office/drawing/2014/main" id="{4F409E8C-2135-68BB-FD58-E7285237278A}"/>
              </a:ext>
            </a:extLst>
          </p:cNvPr>
          <p:cNvSpPr/>
          <p:nvPr/>
        </p:nvSpPr>
        <p:spPr>
          <a:xfrm>
            <a:off x="503914" y="1164110"/>
            <a:ext cx="6217452" cy="350248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8718313F-01F7-35BF-D66F-D95DC1EF28A2}"/>
              </a:ext>
            </a:extLst>
          </p:cNvPr>
          <p:cNvSpPr/>
          <p:nvPr/>
        </p:nvSpPr>
        <p:spPr>
          <a:xfrm>
            <a:off x="2577484" y="1448235"/>
            <a:ext cx="3989031" cy="279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Google Shape;330;g1bdf6ac4de0_0_347"/>
          <p:cNvSpPr txBox="1">
            <a:spLocks noGrp="1"/>
          </p:cNvSpPr>
          <p:nvPr>
            <p:ph type="title"/>
          </p:nvPr>
        </p:nvSpPr>
        <p:spPr>
          <a:xfrm>
            <a:off x="1371601" y="273844"/>
            <a:ext cx="7020000" cy="7560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accent1"/>
              </a:buClr>
              <a:buSzPts val="2300"/>
              <a:buFont typeface="Arial"/>
              <a:buNone/>
            </a:pPr>
            <a:r>
              <a:rPr lang="en-GB" err="1"/>
              <a:t>Vanwaar</a:t>
            </a:r>
            <a:r>
              <a:rPr lang="en-GB"/>
              <a:t> de term </a:t>
            </a:r>
            <a:r>
              <a:rPr lang="en-GB" err="1"/>
              <a:t>leercredential</a:t>
            </a:r>
            <a:r>
              <a:rPr lang="en-GB"/>
              <a:t>?</a:t>
            </a:r>
            <a:endParaRPr/>
          </a:p>
        </p:txBody>
      </p:sp>
      <p:sp>
        <p:nvSpPr>
          <p:cNvPr id="331" name="Google Shape;331;g1bdf6ac4de0_0_347"/>
          <p:cNvSpPr txBox="1">
            <a:spLocks noGrp="1"/>
          </p:cNvSpPr>
          <p:nvPr>
            <p:ph type="body" idx="1"/>
          </p:nvPr>
        </p:nvSpPr>
        <p:spPr>
          <a:xfrm>
            <a:off x="4716519" y="1824164"/>
            <a:ext cx="1576551" cy="576873"/>
          </a:xfrm>
          <a:prstGeom prst="rect">
            <a:avLst/>
          </a:prstGeom>
          <a:noFill/>
          <a:ln>
            <a:noFill/>
          </a:ln>
        </p:spPr>
        <p:txBody>
          <a:bodyPr spcFirstLastPara="1" wrap="square" lIns="0" tIns="0" rIns="0" bIns="0" anchor="t" anchorCtr="0">
            <a:normAutofit/>
          </a:bodyPr>
          <a:lstStyle/>
          <a:p>
            <a:pPr marL="127000" indent="-25400">
              <a:buClr>
                <a:schemeClr val="accent1"/>
              </a:buClr>
              <a:buSzPts val="1500"/>
              <a:buNone/>
            </a:pPr>
            <a:r>
              <a:rPr lang="nl-BE" sz="1500">
                <a:solidFill>
                  <a:schemeClr val="dk1"/>
                </a:solidFill>
                <a:latin typeface="Arial"/>
                <a:cs typeface="Arial"/>
                <a:sym typeface="Arial"/>
              </a:rPr>
              <a:t>Getuigschrift</a:t>
            </a:r>
            <a:endParaRPr lang="en-GB" sz="1500">
              <a:solidFill>
                <a:schemeClr val="dk1"/>
              </a:solidFill>
              <a:latin typeface="Arial"/>
              <a:cs typeface="Arial"/>
              <a:sym typeface="Arial"/>
            </a:endParaRPr>
          </a:p>
        </p:txBody>
      </p:sp>
      <p:sp>
        <p:nvSpPr>
          <p:cNvPr id="5" name="Google Shape;331;g1bdf6ac4de0_0_347">
            <a:extLst>
              <a:ext uri="{FF2B5EF4-FFF2-40B4-BE49-F238E27FC236}">
                <a16:creationId xmlns:a16="http://schemas.microsoft.com/office/drawing/2014/main" id="{274E5591-64E1-F01F-0468-3E9704F00D5A}"/>
              </a:ext>
            </a:extLst>
          </p:cNvPr>
          <p:cNvSpPr txBox="1">
            <a:spLocks/>
          </p:cNvSpPr>
          <p:nvPr/>
        </p:nvSpPr>
        <p:spPr>
          <a:xfrm>
            <a:off x="4032243" y="1393650"/>
            <a:ext cx="1213944" cy="527757"/>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a:t>Diploma</a:t>
            </a:r>
            <a:endParaRPr lang="en-GB"/>
          </a:p>
        </p:txBody>
      </p:sp>
      <p:sp>
        <p:nvSpPr>
          <p:cNvPr id="6" name="Google Shape;331;g1bdf6ac4de0_0_347">
            <a:extLst>
              <a:ext uri="{FF2B5EF4-FFF2-40B4-BE49-F238E27FC236}">
                <a16:creationId xmlns:a16="http://schemas.microsoft.com/office/drawing/2014/main" id="{09DAD44C-85F6-FDA4-C99D-CE2ABCD5978B}"/>
              </a:ext>
            </a:extLst>
          </p:cNvPr>
          <p:cNvSpPr txBox="1">
            <a:spLocks/>
          </p:cNvSpPr>
          <p:nvPr/>
        </p:nvSpPr>
        <p:spPr>
          <a:xfrm>
            <a:off x="5196944" y="2847378"/>
            <a:ext cx="1213944" cy="527757"/>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a:t>Certificaat</a:t>
            </a:r>
            <a:endParaRPr lang="en-GB"/>
          </a:p>
        </p:txBody>
      </p:sp>
      <p:sp>
        <p:nvSpPr>
          <p:cNvPr id="7" name="Google Shape;331;g1bdf6ac4de0_0_347">
            <a:extLst>
              <a:ext uri="{FF2B5EF4-FFF2-40B4-BE49-F238E27FC236}">
                <a16:creationId xmlns:a16="http://schemas.microsoft.com/office/drawing/2014/main" id="{22E6E1BC-007F-4D70-93FB-38B26C7D2A21}"/>
              </a:ext>
            </a:extLst>
          </p:cNvPr>
          <p:cNvSpPr txBox="1">
            <a:spLocks/>
          </p:cNvSpPr>
          <p:nvPr/>
        </p:nvSpPr>
        <p:spPr>
          <a:xfrm>
            <a:off x="4033580" y="3634596"/>
            <a:ext cx="1213944" cy="527757"/>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a:t>Leerbewijs</a:t>
            </a:r>
            <a:endParaRPr lang="en-GB"/>
          </a:p>
        </p:txBody>
      </p:sp>
      <p:sp>
        <p:nvSpPr>
          <p:cNvPr id="8" name="Google Shape;331;g1bdf6ac4de0_0_347">
            <a:extLst>
              <a:ext uri="{FF2B5EF4-FFF2-40B4-BE49-F238E27FC236}">
                <a16:creationId xmlns:a16="http://schemas.microsoft.com/office/drawing/2014/main" id="{ED4580E4-F72F-A8A4-1B0F-BD24F17C233F}"/>
              </a:ext>
            </a:extLst>
          </p:cNvPr>
          <p:cNvSpPr txBox="1">
            <a:spLocks/>
          </p:cNvSpPr>
          <p:nvPr/>
        </p:nvSpPr>
        <p:spPr>
          <a:xfrm>
            <a:off x="3719398" y="2145169"/>
            <a:ext cx="2459634" cy="639363"/>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a:t>Bewijs beroepskwalificatie</a:t>
            </a:r>
            <a:endParaRPr lang="en-GB"/>
          </a:p>
        </p:txBody>
      </p:sp>
      <p:sp>
        <p:nvSpPr>
          <p:cNvPr id="9" name="Google Shape;331;g1bdf6ac4de0_0_347">
            <a:extLst>
              <a:ext uri="{FF2B5EF4-FFF2-40B4-BE49-F238E27FC236}">
                <a16:creationId xmlns:a16="http://schemas.microsoft.com/office/drawing/2014/main" id="{4426B8D0-E166-09CB-DBB7-D4FC0140CBFF}"/>
              </a:ext>
            </a:extLst>
          </p:cNvPr>
          <p:cNvSpPr txBox="1">
            <a:spLocks/>
          </p:cNvSpPr>
          <p:nvPr/>
        </p:nvSpPr>
        <p:spPr>
          <a:xfrm>
            <a:off x="2851406" y="2494022"/>
            <a:ext cx="2702765" cy="49625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a:t>Bewijs onderwijskwalificatie</a:t>
            </a:r>
            <a:endParaRPr lang="en-GB"/>
          </a:p>
        </p:txBody>
      </p:sp>
      <p:sp>
        <p:nvSpPr>
          <p:cNvPr id="10" name="Google Shape;331;g1bdf6ac4de0_0_347">
            <a:extLst>
              <a:ext uri="{FF2B5EF4-FFF2-40B4-BE49-F238E27FC236}">
                <a16:creationId xmlns:a16="http://schemas.microsoft.com/office/drawing/2014/main" id="{9994F74B-8F89-11AC-8840-A852042BADB3}"/>
              </a:ext>
            </a:extLst>
          </p:cNvPr>
          <p:cNvSpPr txBox="1">
            <a:spLocks/>
          </p:cNvSpPr>
          <p:nvPr/>
        </p:nvSpPr>
        <p:spPr>
          <a:xfrm>
            <a:off x="2905003" y="2868700"/>
            <a:ext cx="1873467" cy="93286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a:t>Ondernemerstraject</a:t>
            </a:r>
            <a:endParaRPr lang="en-GB"/>
          </a:p>
        </p:txBody>
      </p:sp>
      <p:sp>
        <p:nvSpPr>
          <p:cNvPr id="11" name="Google Shape;331;g1bdf6ac4de0_0_347">
            <a:extLst>
              <a:ext uri="{FF2B5EF4-FFF2-40B4-BE49-F238E27FC236}">
                <a16:creationId xmlns:a16="http://schemas.microsoft.com/office/drawing/2014/main" id="{00FD5875-4882-BE46-878D-6016CEF3E717}"/>
              </a:ext>
            </a:extLst>
          </p:cNvPr>
          <p:cNvSpPr txBox="1">
            <a:spLocks/>
          </p:cNvSpPr>
          <p:nvPr/>
        </p:nvSpPr>
        <p:spPr>
          <a:xfrm>
            <a:off x="3029477" y="1827938"/>
            <a:ext cx="1873467" cy="47857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a:t>Ervaringsbewijs</a:t>
            </a:r>
            <a:endParaRPr lang="en-GB"/>
          </a:p>
        </p:txBody>
      </p:sp>
      <p:sp>
        <p:nvSpPr>
          <p:cNvPr id="13" name="Google Shape;331;g1bdf6ac4de0_0_347">
            <a:extLst>
              <a:ext uri="{FF2B5EF4-FFF2-40B4-BE49-F238E27FC236}">
                <a16:creationId xmlns:a16="http://schemas.microsoft.com/office/drawing/2014/main" id="{9458A6E0-CAD0-9D39-9FA4-8087029F44A0}"/>
              </a:ext>
            </a:extLst>
          </p:cNvPr>
          <p:cNvSpPr txBox="1">
            <a:spLocks/>
          </p:cNvSpPr>
          <p:nvPr/>
        </p:nvSpPr>
        <p:spPr>
          <a:xfrm>
            <a:off x="3487317" y="3283716"/>
            <a:ext cx="2278058" cy="49625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a:t>Besluit gelijkwaardigheid</a:t>
            </a:r>
            <a:endParaRPr lang="en-GB"/>
          </a:p>
        </p:txBody>
      </p:sp>
      <p:sp>
        <p:nvSpPr>
          <p:cNvPr id="17" name="Google Shape;331;g1bdf6ac4de0_0_347">
            <a:extLst>
              <a:ext uri="{FF2B5EF4-FFF2-40B4-BE49-F238E27FC236}">
                <a16:creationId xmlns:a16="http://schemas.microsoft.com/office/drawing/2014/main" id="{9EBE75FA-0B57-45D5-74EC-AB111A2524A4}"/>
              </a:ext>
            </a:extLst>
          </p:cNvPr>
          <p:cNvSpPr txBox="1">
            <a:spLocks/>
          </p:cNvSpPr>
          <p:nvPr/>
        </p:nvSpPr>
        <p:spPr>
          <a:xfrm>
            <a:off x="1800435" y="1352522"/>
            <a:ext cx="1860221" cy="58308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sz="1400"/>
              <a:t>Basisonderwijs</a:t>
            </a:r>
            <a:endParaRPr lang="en-GB" sz="1400"/>
          </a:p>
        </p:txBody>
      </p:sp>
      <p:sp>
        <p:nvSpPr>
          <p:cNvPr id="18" name="Google Shape;331;g1bdf6ac4de0_0_347">
            <a:extLst>
              <a:ext uri="{FF2B5EF4-FFF2-40B4-BE49-F238E27FC236}">
                <a16:creationId xmlns:a16="http://schemas.microsoft.com/office/drawing/2014/main" id="{AB378E4A-09DE-EF32-E41B-3F7320A6DB52}"/>
              </a:ext>
            </a:extLst>
          </p:cNvPr>
          <p:cNvSpPr txBox="1">
            <a:spLocks/>
          </p:cNvSpPr>
          <p:nvPr/>
        </p:nvSpPr>
        <p:spPr>
          <a:xfrm>
            <a:off x="793061" y="2223694"/>
            <a:ext cx="2058984" cy="58308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sz="1400"/>
              <a:t>Examencommissie</a:t>
            </a:r>
            <a:endParaRPr lang="en-GB" sz="1400"/>
          </a:p>
        </p:txBody>
      </p:sp>
      <p:sp>
        <p:nvSpPr>
          <p:cNvPr id="19" name="Google Shape;331;g1bdf6ac4de0_0_347">
            <a:extLst>
              <a:ext uri="{FF2B5EF4-FFF2-40B4-BE49-F238E27FC236}">
                <a16:creationId xmlns:a16="http://schemas.microsoft.com/office/drawing/2014/main" id="{F736423E-0917-FFBA-B4A6-016735D8E9B8}"/>
              </a:ext>
            </a:extLst>
          </p:cNvPr>
          <p:cNvSpPr txBox="1">
            <a:spLocks/>
          </p:cNvSpPr>
          <p:nvPr/>
        </p:nvSpPr>
        <p:spPr>
          <a:xfrm>
            <a:off x="800190" y="2638697"/>
            <a:ext cx="1576551" cy="58308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sz="1400"/>
              <a:t>Hoger onderwijs</a:t>
            </a:r>
            <a:endParaRPr lang="en-GB" sz="1400"/>
          </a:p>
        </p:txBody>
      </p:sp>
      <p:sp>
        <p:nvSpPr>
          <p:cNvPr id="20" name="Google Shape;331;g1bdf6ac4de0_0_347">
            <a:extLst>
              <a:ext uri="{FF2B5EF4-FFF2-40B4-BE49-F238E27FC236}">
                <a16:creationId xmlns:a16="http://schemas.microsoft.com/office/drawing/2014/main" id="{E6F27841-3D3A-B89C-0B24-5F61DCB86EDA}"/>
              </a:ext>
            </a:extLst>
          </p:cNvPr>
          <p:cNvSpPr txBox="1">
            <a:spLocks/>
          </p:cNvSpPr>
          <p:nvPr/>
        </p:nvSpPr>
        <p:spPr>
          <a:xfrm>
            <a:off x="705457" y="3037247"/>
            <a:ext cx="2008569" cy="58308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sz="1400"/>
              <a:t>Volwassenonderwijs</a:t>
            </a:r>
            <a:endParaRPr lang="en-GB" sz="1400"/>
          </a:p>
        </p:txBody>
      </p:sp>
      <p:sp>
        <p:nvSpPr>
          <p:cNvPr id="21" name="Google Shape;331;g1bdf6ac4de0_0_347">
            <a:extLst>
              <a:ext uri="{FF2B5EF4-FFF2-40B4-BE49-F238E27FC236}">
                <a16:creationId xmlns:a16="http://schemas.microsoft.com/office/drawing/2014/main" id="{943C3BDC-F45E-EB14-167C-0B3DE09E0FF1}"/>
              </a:ext>
            </a:extLst>
          </p:cNvPr>
          <p:cNvSpPr txBox="1">
            <a:spLocks/>
          </p:cNvSpPr>
          <p:nvPr/>
        </p:nvSpPr>
        <p:spPr>
          <a:xfrm>
            <a:off x="1855419" y="3416081"/>
            <a:ext cx="1576551" cy="58308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sz="1400"/>
              <a:t>VDAB</a:t>
            </a:r>
            <a:endParaRPr lang="en-GB" sz="1400"/>
          </a:p>
        </p:txBody>
      </p:sp>
      <p:sp>
        <p:nvSpPr>
          <p:cNvPr id="22" name="Google Shape;331;g1bdf6ac4de0_0_347">
            <a:extLst>
              <a:ext uri="{FF2B5EF4-FFF2-40B4-BE49-F238E27FC236}">
                <a16:creationId xmlns:a16="http://schemas.microsoft.com/office/drawing/2014/main" id="{B436AFCD-6C22-A4A5-4F75-389379C5DC77}"/>
              </a:ext>
            </a:extLst>
          </p:cNvPr>
          <p:cNvSpPr txBox="1">
            <a:spLocks/>
          </p:cNvSpPr>
          <p:nvPr/>
        </p:nvSpPr>
        <p:spPr>
          <a:xfrm>
            <a:off x="2213808" y="3751953"/>
            <a:ext cx="1225952" cy="58308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sz="1400"/>
              <a:t>Vlaio</a:t>
            </a:r>
            <a:endParaRPr lang="en-GB" sz="1400"/>
          </a:p>
        </p:txBody>
      </p:sp>
      <p:sp>
        <p:nvSpPr>
          <p:cNvPr id="23" name="Google Shape;331;g1bdf6ac4de0_0_347">
            <a:extLst>
              <a:ext uri="{FF2B5EF4-FFF2-40B4-BE49-F238E27FC236}">
                <a16:creationId xmlns:a16="http://schemas.microsoft.com/office/drawing/2014/main" id="{8324E443-5E9D-8785-BE7B-751D658791EC}"/>
              </a:ext>
            </a:extLst>
          </p:cNvPr>
          <p:cNvSpPr txBox="1">
            <a:spLocks/>
          </p:cNvSpPr>
          <p:nvPr/>
        </p:nvSpPr>
        <p:spPr>
          <a:xfrm>
            <a:off x="2529927" y="4061027"/>
            <a:ext cx="1826068" cy="58308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sz="1400"/>
              <a:t>NARIC</a:t>
            </a:r>
            <a:endParaRPr lang="en-GB" sz="1400"/>
          </a:p>
        </p:txBody>
      </p:sp>
      <p:sp>
        <p:nvSpPr>
          <p:cNvPr id="4" name="Google Shape;331;g1bdf6ac4de0_0_347">
            <a:extLst>
              <a:ext uri="{FF2B5EF4-FFF2-40B4-BE49-F238E27FC236}">
                <a16:creationId xmlns:a16="http://schemas.microsoft.com/office/drawing/2014/main" id="{7370F518-0F58-F7B2-0FC9-BA13157B869D}"/>
              </a:ext>
            </a:extLst>
          </p:cNvPr>
          <p:cNvSpPr txBox="1">
            <a:spLocks/>
          </p:cNvSpPr>
          <p:nvPr/>
        </p:nvSpPr>
        <p:spPr>
          <a:xfrm>
            <a:off x="877097" y="1778331"/>
            <a:ext cx="2087873" cy="58308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sz="1400"/>
              <a:t>Secundair onderwijs</a:t>
            </a:r>
            <a:endParaRPr lang="en-GB" sz="1400"/>
          </a:p>
        </p:txBody>
      </p:sp>
      <p:sp>
        <p:nvSpPr>
          <p:cNvPr id="15" name="Google Shape;331;g1bdf6ac4de0_0_347">
            <a:extLst>
              <a:ext uri="{FF2B5EF4-FFF2-40B4-BE49-F238E27FC236}">
                <a16:creationId xmlns:a16="http://schemas.microsoft.com/office/drawing/2014/main" id="{1B4FBAD6-0D20-659E-1B9C-5667F87FDF2C}"/>
              </a:ext>
            </a:extLst>
          </p:cNvPr>
          <p:cNvSpPr txBox="1">
            <a:spLocks/>
          </p:cNvSpPr>
          <p:nvPr/>
        </p:nvSpPr>
        <p:spPr>
          <a:xfrm>
            <a:off x="3389779" y="4200908"/>
            <a:ext cx="1826068" cy="583086"/>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sz="1400"/>
              <a:t>...</a:t>
            </a:r>
            <a:endParaRPr lang="en-GB" sz="1400"/>
          </a:p>
        </p:txBody>
      </p:sp>
      <p:sp>
        <p:nvSpPr>
          <p:cNvPr id="26" name="TextBox 25">
            <a:extLst>
              <a:ext uri="{FF2B5EF4-FFF2-40B4-BE49-F238E27FC236}">
                <a16:creationId xmlns:a16="http://schemas.microsoft.com/office/drawing/2014/main" id="{5C488AA8-3B99-F8AB-5AA4-C66D22EF6025}"/>
              </a:ext>
            </a:extLst>
          </p:cNvPr>
          <p:cNvSpPr txBox="1"/>
          <p:nvPr/>
        </p:nvSpPr>
        <p:spPr>
          <a:xfrm>
            <a:off x="6816099" y="2050577"/>
            <a:ext cx="2046724" cy="1815882"/>
          </a:xfrm>
          <a:prstGeom prst="rect">
            <a:avLst/>
          </a:prstGeom>
          <a:noFill/>
        </p:spPr>
        <p:txBody>
          <a:bodyPr wrap="square" rtlCol="0">
            <a:spAutoFit/>
          </a:bodyPr>
          <a:lstStyle/>
          <a:p>
            <a:r>
              <a:rPr lang="nl-BE"/>
              <a:t>Structuur leercredential standaardiseren</a:t>
            </a:r>
          </a:p>
          <a:p>
            <a:endParaRPr lang="nl-BE"/>
          </a:p>
          <a:p>
            <a:r>
              <a:rPr lang="nl-BE"/>
              <a:t>Gedragen semantisch datamodel</a:t>
            </a:r>
          </a:p>
          <a:p>
            <a:endParaRPr lang="nl-BE"/>
          </a:p>
          <a:p>
            <a:r>
              <a:rPr lang="nl-BE"/>
              <a:t>= ontwikkelen OSLO standaard</a:t>
            </a:r>
            <a:endParaRPr lang="en-GB"/>
          </a:p>
        </p:txBody>
      </p:sp>
      <p:sp>
        <p:nvSpPr>
          <p:cNvPr id="27" name="Google Shape;331;g1bdf6ac4de0_0_347">
            <a:extLst>
              <a:ext uri="{FF2B5EF4-FFF2-40B4-BE49-F238E27FC236}">
                <a16:creationId xmlns:a16="http://schemas.microsoft.com/office/drawing/2014/main" id="{9CE69E47-BD68-67EE-BB02-BBFE33360C80}"/>
              </a:ext>
            </a:extLst>
          </p:cNvPr>
          <p:cNvSpPr txBox="1">
            <a:spLocks/>
          </p:cNvSpPr>
          <p:nvPr/>
        </p:nvSpPr>
        <p:spPr>
          <a:xfrm>
            <a:off x="5342635" y="3462984"/>
            <a:ext cx="487796" cy="527757"/>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marL="127000" indent="-25400">
              <a:buSzPts val="1500"/>
              <a:buFont typeface="Arial"/>
              <a:buNone/>
            </a:pPr>
            <a:r>
              <a:rPr lang="nl-BE"/>
              <a:t>...</a:t>
            </a:r>
            <a:endParaRPr lang="en-GB"/>
          </a:p>
        </p:txBody>
      </p:sp>
      <p:sp>
        <p:nvSpPr>
          <p:cNvPr id="28" name="Arrow: Down 27">
            <a:extLst>
              <a:ext uri="{FF2B5EF4-FFF2-40B4-BE49-F238E27FC236}">
                <a16:creationId xmlns:a16="http://schemas.microsoft.com/office/drawing/2014/main" id="{91D3C8BD-8ABA-B76B-FEEB-B178C72761FE}"/>
              </a:ext>
            </a:extLst>
          </p:cNvPr>
          <p:cNvSpPr/>
          <p:nvPr/>
        </p:nvSpPr>
        <p:spPr>
          <a:xfrm>
            <a:off x="7441324" y="1480157"/>
            <a:ext cx="411625" cy="501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7648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b9224f4a86_0_5"/>
          <p:cNvSpPr/>
          <p:nvPr/>
        </p:nvSpPr>
        <p:spPr>
          <a:xfrm>
            <a:off x="855650" y="2608875"/>
            <a:ext cx="2212800" cy="972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a:solidFill>
                  <a:schemeClr val="dk1"/>
                </a:solidFill>
              </a:rPr>
              <a:t>Aanleiding en context</a:t>
            </a:r>
          </a:p>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chemeClr val="dk1"/>
                </a:solidFill>
                <a:latin typeface="Arial"/>
                <a:ea typeface="Arial"/>
                <a:cs typeface="Arial"/>
                <a:sym typeface="Arial"/>
              </a:rPr>
              <a:t>LEERCREDENTIAL</a:t>
            </a:r>
            <a:endParaRPr sz="1600" b="1" i="0" u="none" strike="noStrike" cap="none">
              <a:solidFill>
                <a:schemeClr val="dk1"/>
              </a:solidFill>
              <a:latin typeface="Arial"/>
              <a:ea typeface="Arial"/>
              <a:cs typeface="Arial"/>
              <a:sym typeface="Arial"/>
            </a:endParaRPr>
          </a:p>
        </p:txBody>
      </p:sp>
      <p:sp>
        <p:nvSpPr>
          <p:cNvPr id="249" name="Google Shape;249;g1b9224f4a86_0_5"/>
          <p:cNvSpPr txBox="1"/>
          <p:nvPr/>
        </p:nvSpPr>
        <p:spPr>
          <a:xfrm>
            <a:off x="628651" y="466720"/>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Doelstelling</a:t>
            </a:r>
            <a:endParaRPr sz="3200" b="1" i="0" u="none" strike="noStrike" cap="none">
              <a:solidFill>
                <a:srgbClr val="000000"/>
              </a:solidFill>
              <a:latin typeface="Arial"/>
              <a:ea typeface="Arial"/>
              <a:cs typeface="Arial"/>
              <a:sym typeface="Arial"/>
            </a:endParaRPr>
          </a:p>
        </p:txBody>
      </p:sp>
      <p:sp>
        <p:nvSpPr>
          <p:cNvPr id="250" name="Google Shape;250;g1b9224f4a86_0_5"/>
          <p:cNvSpPr/>
          <p:nvPr/>
        </p:nvSpPr>
        <p:spPr>
          <a:xfrm>
            <a:off x="3465600" y="2298225"/>
            <a:ext cx="24873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err="1">
                <a:solidFill>
                  <a:schemeClr val="dk1"/>
                </a:solidFill>
                <a:latin typeface="Arial"/>
                <a:ea typeface="Arial"/>
                <a:cs typeface="Arial"/>
                <a:sym typeface="Arial"/>
              </a:rPr>
              <a:t>Introductie</a:t>
            </a:r>
            <a:r>
              <a:rPr lang="en-GB" sz="1600" b="0" i="0" u="none" strike="noStrike" cap="none">
                <a:solidFill>
                  <a:schemeClr val="dk1"/>
                </a:solidFill>
                <a:latin typeface="Arial"/>
                <a:ea typeface="Arial"/>
                <a:cs typeface="Arial"/>
                <a:sym typeface="Arial"/>
              </a:rPr>
              <a:t> over </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OSLO</a:t>
            </a:r>
            <a:endParaRPr sz="1400" b="1" i="0" u="none" strike="noStrike" cap="none">
              <a:solidFill>
                <a:schemeClr val="dk1"/>
              </a:solidFill>
              <a:latin typeface="Arial"/>
              <a:ea typeface="Arial"/>
              <a:cs typeface="Arial"/>
              <a:sym typeface="Arial"/>
            </a:endParaRPr>
          </a:p>
        </p:txBody>
      </p:sp>
      <p:sp>
        <p:nvSpPr>
          <p:cNvPr id="251" name="Google Shape;251;g1b9224f4a86_0_5"/>
          <p:cNvSpPr/>
          <p:nvPr/>
        </p:nvSpPr>
        <p:spPr>
          <a:xfrm>
            <a:off x="6182650" y="2298225"/>
            <a:ext cx="22128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Brainstormen over </a:t>
            </a:r>
            <a:r>
              <a:rPr lang="en-GB" sz="1600" b="1" i="0" u="none" strike="noStrike" cap="none">
                <a:solidFill>
                  <a:schemeClr val="dk1"/>
                </a:solidFill>
                <a:latin typeface="Arial"/>
                <a:ea typeface="Arial"/>
                <a:cs typeface="Arial"/>
                <a:sym typeface="Arial"/>
              </a:rPr>
              <a:t>USE </a:t>
            </a:r>
            <a:r>
              <a:rPr lang="en-GB" sz="1600" b="1">
                <a:solidFill>
                  <a:schemeClr val="dk1"/>
                </a:solidFill>
              </a:rPr>
              <a:t>C</a:t>
            </a:r>
            <a:r>
              <a:rPr lang="en-GB" sz="1600" b="1" i="0" u="none" strike="noStrike" cap="none">
                <a:solidFill>
                  <a:schemeClr val="dk1"/>
                </a:solidFill>
                <a:latin typeface="Arial"/>
                <a:ea typeface="Arial"/>
                <a:cs typeface="Arial"/>
                <a:sym typeface="Arial"/>
              </a:rPr>
              <a:t>ASES</a:t>
            </a:r>
            <a:endParaRPr sz="1400" b="1" i="0" u="none" strike="noStrike" cap="none">
              <a:solidFill>
                <a:schemeClr val="dk1"/>
              </a:solidFill>
              <a:latin typeface="Arial"/>
              <a:ea typeface="Arial"/>
              <a:cs typeface="Arial"/>
              <a:sym typeface="Arial"/>
            </a:endParaRPr>
          </a:p>
        </p:txBody>
      </p:sp>
      <p:grpSp>
        <p:nvGrpSpPr>
          <p:cNvPr id="252" name="Google Shape;252;g1b9224f4a86_0_5"/>
          <p:cNvGrpSpPr/>
          <p:nvPr/>
        </p:nvGrpSpPr>
        <p:grpSpPr>
          <a:xfrm>
            <a:off x="7060478" y="1774522"/>
            <a:ext cx="457150" cy="457157"/>
            <a:chOff x="4143375" y="39688"/>
            <a:chExt cx="1338263" cy="1339849"/>
          </a:xfrm>
        </p:grpSpPr>
        <p:sp>
          <p:nvSpPr>
            <p:cNvPr id="253" name="Google Shape;253;g1b9224f4a86_0_5"/>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 name="Google Shape;254;g1b9224f4a86_0_5"/>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 name="Google Shape;255;g1b9224f4a86_0_5"/>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56" name="Google Shape;256;g1b9224f4a86_0_5"/>
          <p:cNvSpPr/>
          <p:nvPr/>
        </p:nvSpPr>
        <p:spPr>
          <a:xfrm>
            <a:off x="4480650" y="1774500"/>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
        <p:nvSpPr>
          <p:cNvPr id="257" name="Google Shape;257;g1b9224f4a86_0_5"/>
          <p:cNvSpPr/>
          <p:nvPr/>
        </p:nvSpPr>
        <p:spPr>
          <a:xfrm>
            <a:off x="1736265" y="1821413"/>
            <a:ext cx="451562" cy="363372"/>
          </a:xfrm>
          <a:custGeom>
            <a:avLst/>
            <a:gdLst/>
            <a:ahLst/>
            <a:cxnLst/>
            <a:rect l="l" t="t" r="r" b="b"/>
            <a:pathLst>
              <a:path w="451562" h="363372" extrusionOk="0">
                <a:moveTo>
                  <a:pt x="240065" y="14099"/>
                </a:moveTo>
                <a:lnTo>
                  <a:pt x="240065" y="57962"/>
                </a:lnTo>
                <a:cubicBezTo>
                  <a:pt x="240065" y="65748"/>
                  <a:pt x="233754" y="72060"/>
                  <a:pt x="225969" y="72060"/>
                </a:cubicBezTo>
                <a:cubicBezTo>
                  <a:pt x="218185" y="72060"/>
                  <a:pt x="211874" y="65748"/>
                  <a:pt x="211874" y="57962"/>
                </a:cubicBezTo>
                <a:lnTo>
                  <a:pt x="211874" y="14099"/>
                </a:lnTo>
                <a:cubicBezTo>
                  <a:pt x="211874" y="6312"/>
                  <a:pt x="218185" y="0"/>
                  <a:pt x="225969" y="0"/>
                </a:cubicBezTo>
                <a:cubicBezTo>
                  <a:pt x="233754" y="0"/>
                  <a:pt x="240065" y="6312"/>
                  <a:pt x="240065" y="14099"/>
                </a:cubicBezTo>
                <a:close/>
                <a:moveTo>
                  <a:pt x="177981" y="19738"/>
                </a:moveTo>
                <a:cubicBezTo>
                  <a:pt x="176410" y="16333"/>
                  <a:pt x="173547" y="13695"/>
                  <a:pt x="170025" y="12407"/>
                </a:cubicBezTo>
                <a:cubicBezTo>
                  <a:pt x="166516" y="11095"/>
                  <a:pt x="162623" y="11276"/>
                  <a:pt x="159250" y="12908"/>
                </a:cubicBezTo>
                <a:cubicBezTo>
                  <a:pt x="152186" y="16181"/>
                  <a:pt x="149112" y="24561"/>
                  <a:pt x="152384" y="31627"/>
                </a:cubicBezTo>
                <a:cubicBezTo>
                  <a:pt x="152396" y="31653"/>
                  <a:pt x="152409" y="31680"/>
                  <a:pt x="152421" y="31707"/>
                </a:cubicBezTo>
                <a:lnTo>
                  <a:pt x="171215" y="71747"/>
                </a:lnTo>
                <a:cubicBezTo>
                  <a:pt x="174519" y="78807"/>
                  <a:pt x="182920" y="81851"/>
                  <a:pt x="189978" y="78546"/>
                </a:cubicBezTo>
                <a:cubicBezTo>
                  <a:pt x="197037" y="75241"/>
                  <a:pt x="200080" y="66839"/>
                  <a:pt x="196776" y="59779"/>
                </a:cubicBezTo>
                <a:close/>
                <a:moveTo>
                  <a:pt x="292689" y="12908"/>
                </a:moveTo>
                <a:cubicBezTo>
                  <a:pt x="289316" y="11276"/>
                  <a:pt x="285423" y="11095"/>
                  <a:pt x="281914" y="12407"/>
                </a:cubicBezTo>
                <a:cubicBezTo>
                  <a:pt x="278345" y="13754"/>
                  <a:pt x="275475" y="16489"/>
                  <a:pt x="273957" y="19989"/>
                </a:cubicBezTo>
                <a:lnTo>
                  <a:pt x="255163" y="60029"/>
                </a:lnTo>
                <a:cubicBezTo>
                  <a:pt x="251847" y="67074"/>
                  <a:pt x="254869" y="75474"/>
                  <a:pt x="261912" y="78791"/>
                </a:cubicBezTo>
                <a:cubicBezTo>
                  <a:pt x="261938" y="78803"/>
                  <a:pt x="261965" y="78815"/>
                  <a:pt x="261992" y="78828"/>
                </a:cubicBezTo>
                <a:cubicBezTo>
                  <a:pt x="263950" y="79746"/>
                  <a:pt x="266094" y="80196"/>
                  <a:pt x="268256" y="80144"/>
                </a:cubicBezTo>
                <a:cubicBezTo>
                  <a:pt x="269900" y="80153"/>
                  <a:pt x="271532" y="79877"/>
                  <a:pt x="273080" y="79329"/>
                </a:cubicBezTo>
                <a:cubicBezTo>
                  <a:pt x="276613" y="78060"/>
                  <a:pt x="279482" y="75415"/>
                  <a:pt x="281036" y="71998"/>
                </a:cubicBezTo>
                <a:lnTo>
                  <a:pt x="299831" y="31957"/>
                </a:lnTo>
                <a:cubicBezTo>
                  <a:pt x="303197" y="24937"/>
                  <a:pt x="300236" y="16515"/>
                  <a:pt x="293216" y="13148"/>
                </a:cubicBezTo>
                <a:cubicBezTo>
                  <a:pt x="293042" y="13064"/>
                  <a:pt x="292866" y="12985"/>
                  <a:pt x="292689" y="12908"/>
                </a:cubicBezTo>
                <a:close/>
                <a:moveTo>
                  <a:pt x="451500" y="139045"/>
                </a:moveTo>
                <a:cubicBezTo>
                  <a:pt x="450667" y="122357"/>
                  <a:pt x="436885" y="109260"/>
                  <a:pt x="420176" y="109281"/>
                </a:cubicBezTo>
                <a:lnTo>
                  <a:pt x="418610" y="109281"/>
                </a:lnTo>
                <a:cubicBezTo>
                  <a:pt x="416743" y="109290"/>
                  <a:pt x="414876" y="109457"/>
                  <a:pt x="413035" y="109782"/>
                </a:cubicBezTo>
                <a:cubicBezTo>
                  <a:pt x="408449" y="98810"/>
                  <a:pt x="397799" y="91600"/>
                  <a:pt x="385908" y="91423"/>
                </a:cubicBezTo>
                <a:lnTo>
                  <a:pt x="384906" y="91423"/>
                </a:lnTo>
                <a:cubicBezTo>
                  <a:pt x="382475" y="91428"/>
                  <a:pt x="380057" y="91723"/>
                  <a:pt x="377701" y="92300"/>
                </a:cubicBezTo>
                <a:cubicBezTo>
                  <a:pt x="372837" y="80905"/>
                  <a:pt x="361647" y="73510"/>
                  <a:pt x="349260" y="73502"/>
                </a:cubicBezTo>
                <a:lnTo>
                  <a:pt x="348257" y="73502"/>
                </a:lnTo>
                <a:cubicBezTo>
                  <a:pt x="338982" y="73521"/>
                  <a:pt x="330266" y="77939"/>
                  <a:pt x="324764" y="85407"/>
                </a:cubicBezTo>
                <a:cubicBezTo>
                  <a:pt x="321775" y="84411"/>
                  <a:pt x="318644" y="83903"/>
                  <a:pt x="315493" y="83903"/>
                </a:cubicBezTo>
                <a:lnTo>
                  <a:pt x="314428" y="83903"/>
                </a:lnTo>
                <a:cubicBezTo>
                  <a:pt x="306528" y="83900"/>
                  <a:pt x="298961" y="87086"/>
                  <a:pt x="293441" y="92739"/>
                </a:cubicBezTo>
                <a:cubicBezTo>
                  <a:pt x="287829" y="98481"/>
                  <a:pt x="284701" y="106201"/>
                  <a:pt x="284733" y="114231"/>
                </a:cubicBezTo>
                <a:lnTo>
                  <a:pt x="284733" y="192683"/>
                </a:lnTo>
                <a:cubicBezTo>
                  <a:pt x="280686" y="190037"/>
                  <a:pt x="276110" y="188305"/>
                  <a:pt x="271326" y="187608"/>
                </a:cubicBezTo>
                <a:cubicBezTo>
                  <a:pt x="262466" y="186138"/>
                  <a:pt x="253393" y="188406"/>
                  <a:pt x="246267" y="193874"/>
                </a:cubicBezTo>
                <a:lnTo>
                  <a:pt x="243824" y="195753"/>
                </a:lnTo>
                <a:cubicBezTo>
                  <a:pt x="229367" y="207360"/>
                  <a:pt x="226606" y="228292"/>
                  <a:pt x="237559" y="243251"/>
                </a:cubicBezTo>
                <a:cubicBezTo>
                  <a:pt x="245954" y="255783"/>
                  <a:pt x="255414" y="270195"/>
                  <a:pt x="261929" y="280095"/>
                </a:cubicBezTo>
                <a:lnTo>
                  <a:pt x="265500" y="285672"/>
                </a:lnTo>
                <a:cubicBezTo>
                  <a:pt x="269238" y="291524"/>
                  <a:pt x="272627" y="297592"/>
                  <a:pt x="275649" y="303844"/>
                </a:cubicBezTo>
                <a:cubicBezTo>
                  <a:pt x="282728" y="318005"/>
                  <a:pt x="291561" y="335613"/>
                  <a:pt x="309040" y="347206"/>
                </a:cubicBezTo>
                <a:cubicBezTo>
                  <a:pt x="324008" y="357397"/>
                  <a:pt x="341618" y="363014"/>
                  <a:pt x="359722" y="363372"/>
                </a:cubicBezTo>
                <a:lnTo>
                  <a:pt x="368242" y="363372"/>
                </a:lnTo>
                <a:cubicBezTo>
                  <a:pt x="393771" y="363144"/>
                  <a:pt x="417852" y="351458"/>
                  <a:pt x="433834" y="331540"/>
                </a:cubicBezTo>
                <a:cubicBezTo>
                  <a:pt x="451563" y="309734"/>
                  <a:pt x="451563" y="284482"/>
                  <a:pt x="451563" y="262174"/>
                </a:cubicBezTo>
                <a:close/>
                <a:moveTo>
                  <a:pt x="426441" y="249391"/>
                </a:moveTo>
                <a:lnTo>
                  <a:pt x="426441" y="261924"/>
                </a:lnTo>
                <a:cubicBezTo>
                  <a:pt x="426441" y="280722"/>
                  <a:pt x="426441" y="300335"/>
                  <a:pt x="414476" y="315186"/>
                </a:cubicBezTo>
                <a:cubicBezTo>
                  <a:pt x="403111" y="329254"/>
                  <a:pt x="386071" y="337524"/>
                  <a:pt x="367991" y="337744"/>
                </a:cubicBezTo>
                <a:lnTo>
                  <a:pt x="359722" y="337744"/>
                </a:lnTo>
                <a:cubicBezTo>
                  <a:pt x="346449" y="337558"/>
                  <a:pt x="333527" y="333460"/>
                  <a:pt x="322572" y="325963"/>
                </a:cubicBezTo>
                <a:cubicBezTo>
                  <a:pt x="311358" y="318569"/>
                  <a:pt x="305030" y="306413"/>
                  <a:pt x="298390" y="293505"/>
                </a:cubicBezTo>
                <a:lnTo>
                  <a:pt x="297638" y="292126"/>
                </a:lnTo>
                <a:cubicBezTo>
                  <a:pt x="294256" y="285188"/>
                  <a:pt x="290514" y="278432"/>
                  <a:pt x="286424" y="271887"/>
                </a:cubicBezTo>
                <a:lnTo>
                  <a:pt x="282728" y="266247"/>
                </a:lnTo>
                <a:cubicBezTo>
                  <a:pt x="273957" y="252838"/>
                  <a:pt x="265500" y="239867"/>
                  <a:pt x="257669" y="228651"/>
                </a:cubicBezTo>
                <a:cubicBezTo>
                  <a:pt x="254630" y="224786"/>
                  <a:pt x="255273" y="219193"/>
                  <a:pt x="259110" y="216118"/>
                </a:cubicBezTo>
                <a:lnTo>
                  <a:pt x="261490" y="214301"/>
                </a:lnTo>
                <a:cubicBezTo>
                  <a:pt x="262983" y="213159"/>
                  <a:pt x="264811" y="212542"/>
                  <a:pt x="266690" y="212547"/>
                </a:cubicBezTo>
                <a:cubicBezTo>
                  <a:pt x="269127" y="212604"/>
                  <a:pt x="271416" y="213727"/>
                  <a:pt x="272955" y="215617"/>
                </a:cubicBezTo>
                <a:lnTo>
                  <a:pt x="288178" y="240055"/>
                </a:lnTo>
                <a:cubicBezTo>
                  <a:pt x="289557" y="242843"/>
                  <a:pt x="291994" y="244963"/>
                  <a:pt x="294944" y="245945"/>
                </a:cubicBezTo>
                <a:cubicBezTo>
                  <a:pt x="297411" y="246851"/>
                  <a:pt x="300120" y="246851"/>
                  <a:pt x="302587" y="245945"/>
                </a:cubicBezTo>
                <a:lnTo>
                  <a:pt x="302587" y="245381"/>
                </a:lnTo>
                <a:cubicBezTo>
                  <a:pt x="305692" y="243679"/>
                  <a:pt x="307434" y="240245"/>
                  <a:pt x="306973" y="236734"/>
                </a:cubicBezTo>
                <a:lnTo>
                  <a:pt x="306973" y="117239"/>
                </a:lnTo>
                <a:cubicBezTo>
                  <a:pt x="306903" y="112810"/>
                  <a:pt x="310437" y="109163"/>
                  <a:pt x="314865" y="109094"/>
                </a:cubicBezTo>
                <a:cubicBezTo>
                  <a:pt x="314886" y="109094"/>
                  <a:pt x="314907" y="109093"/>
                  <a:pt x="314929" y="109093"/>
                </a:cubicBezTo>
                <a:lnTo>
                  <a:pt x="315931" y="109093"/>
                </a:lnTo>
                <a:cubicBezTo>
                  <a:pt x="320296" y="109262"/>
                  <a:pt x="323736" y="112870"/>
                  <a:pt x="323699" y="117239"/>
                </a:cubicBezTo>
                <a:lnTo>
                  <a:pt x="323699" y="214239"/>
                </a:lnTo>
                <a:cubicBezTo>
                  <a:pt x="323664" y="219395"/>
                  <a:pt x="327815" y="223603"/>
                  <a:pt x="332970" y="223638"/>
                </a:cubicBezTo>
                <a:cubicBezTo>
                  <a:pt x="333033" y="223639"/>
                  <a:pt x="333096" y="223638"/>
                  <a:pt x="333159" y="223638"/>
                </a:cubicBezTo>
                <a:cubicBezTo>
                  <a:pt x="335118" y="223645"/>
                  <a:pt x="336996" y="222853"/>
                  <a:pt x="338359" y="221445"/>
                </a:cubicBezTo>
                <a:cubicBezTo>
                  <a:pt x="340022" y="219574"/>
                  <a:pt x="340857" y="217111"/>
                  <a:pt x="340677" y="214614"/>
                </a:cubicBezTo>
                <a:lnTo>
                  <a:pt x="340677" y="106775"/>
                </a:lnTo>
                <a:cubicBezTo>
                  <a:pt x="340642" y="102369"/>
                  <a:pt x="344166" y="98760"/>
                  <a:pt x="348570" y="98691"/>
                </a:cubicBezTo>
                <a:lnTo>
                  <a:pt x="349698" y="98691"/>
                </a:lnTo>
                <a:cubicBezTo>
                  <a:pt x="354394" y="98580"/>
                  <a:pt x="358430" y="101999"/>
                  <a:pt x="359095" y="106649"/>
                </a:cubicBezTo>
                <a:lnTo>
                  <a:pt x="359095" y="214239"/>
                </a:lnTo>
                <a:cubicBezTo>
                  <a:pt x="359069" y="216736"/>
                  <a:pt x="360065" y="219135"/>
                  <a:pt x="361852" y="220881"/>
                </a:cubicBezTo>
                <a:cubicBezTo>
                  <a:pt x="363662" y="222646"/>
                  <a:pt x="366089" y="223635"/>
                  <a:pt x="368618" y="223638"/>
                </a:cubicBezTo>
                <a:cubicBezTo>
                  <a:pt x="370593" y="223633"/>
                  <a:pt x="372485" y="222844"/>
                  <a:pt x="373880" y="221445"/>
                </a:cubicBezTo>
                <a:cubicBezTo>
                  <a:pt x="375546" y="219579"/>
                  <a:pt x="376361" y="217105"/>
                  <a:pt x="376135" y="214614"/>
                </a:cubicBezTo>
                <a:lnTo>
                  <a:pt x="376135" y="124821"/>
                </a:lnTo>
                <a:cubicBezTo>
                  <a:pt x="376812" y="120199"/>
                  <a:pt x="380740" y="116749"/>
                  <a:pt x="385407" y="116675"/>
                </a:cubicBezTo>
                <a:lnTo>
                  <a:pt x="386597" y="116675"/>
                </a:lnTo>
                <a:cubicBezTo>
                  <a:pt x="390976" y="116812"/>
                  <a:pt x="394435" y="120439"/>
                  <a:pt x="394366" y="124821"/>
                </a:cubicBezTo>
                <a:lnTo>
                  <a:pt x="394366" y="214239"/>
                </a:lnTo>
                <a:cubicBezTo>
                  <a:pt x="394046" y="216853"/>
                  <a:pt x="394867" y="219480"/>
                  <a:pt x="396621" y="221445"/>
                </a:cubicBezTo>
                <a:cubicBezTo>
                  <a:pt x="398137" y="222776"/>
                  <a:pt x="400060" y="223550"/>
                  <a:pt x="402071" y="223638"/>
                </a:cubicBezTo>
                <a:cubicBezTo>
                  <a:pt x="407202" y="223569"/>
                  <a:pt x="411318" y="219370"/>
                  <a:pt x="411281" y="214239"/>
                </a:cubicBezTo>
                <a:lnTo>
                  <a:pt x="411281" y="142491"/>
                </a:lnTo>
                <a:cubicBezTo>
                  <a:pt x="411212" y="138133"/>
                  <a:pt x="414632" y="134515"/>
                  <a:pt x="418986" y="134346"/>
                </a:cubicBezTo>
                <a:lnTo>
                  <a:pt x="419738" y="134346"/>
                </a:lnTo>
                <a:cubicBezTo>
                  <a:pt x="424261" y="134370"/>
                  <a:pt x="428158" y="137558"/>
                  <a:pt x="429072" y="141990"/>
                </a:cubicBezTo>
                <a:lnTo>
                  <a:pt x="429072" y="142366"/>
                </a:lnTo>
                <a:close/>
                <a:moveTo>
                  <a:pt x="439" y="261924"/>
                </a:moveTo>
                <a:cubicBezTo>
                  <a:pt x="439" y="284231"/>
                  <a:pt x="439" y="309483"/>
                  <a:pt x="18168" y="331290"/>
                </a:cubicBezTo>
                <a:cubicBezTo>
                  <a:pt x="34099" y="351302"/>
                  <a:pt x="58186" y="363083"/>
                  <a:pt x="83760" y="363372"/>
                </a:cubicBezTo>
                <a:lnTo>
                  <a:pt x="92280" y="363372"/>
                </a:lnTo>
                <a:cubicBezTo>
                  <a:pt x="110384" y="363014"/>
                  <a:pt x="127993" y="357397"/>
                  <a:pt x="142961" y="347206"/>
                </a:cubicBezTo>
                <a:cubicBezTo>
                  <a:pt x="160440" y="335613"/>
                  <a:pt x="169273" y="318005"/>
                  <a:pt x="176353" y="303844"/>
                </a:cubicBezTo>
                <a:cubicBezTo>
                  <a:pt x="179325" y="297703"/>
                  <a:pt x="182650" y="291740"/>
                  <a:pt x="186313" y="285986"/>
                </a:cubicBezTo>
                <a:lnTo>
                  <a:pt x="189884" y="280409"/>
                </a:lnTo>
                <a:cubicBezTo>
                  <a:pt x="196149" y="270508"/>
                  <a:pt x="205860" y="256033"/>
                  <a:pt x="214254" y="243564"/>
                </a:cubicBezTo>
                <a:cubicBezTo>
                  <a:pt x="225207" y="228605"/>
                  <a:pt x="222446" y="207673"/>
                  <a:pt x="207990" y="196067"/>
                </a:cubicBezTo>
                <a:lnTo>
                  <a:pt x="205546" y="194187"/>
                </a:lnTo>
                <a:cubicBezTo>
                  <a:pt x="198423" y="188713"/>
                  <a:pt x="189348" y="186443"/>
                  <a:pt x="180487" y="187921"/>
                </a:cubicBezTo>
                <a:cubicBezTo>
                  <a:pt x="175680" y="188608"/>
                  <a:pt x="171083" y="190340"/>
                  <a:pt x="167018" y="192996"/>
                </a:cubicBezTo>
                <a:lnTo>
                  <a:pt x="167018" y="114482"/>
                </a:lnTo>
                <a:cubicBezTo>
                  <a:pt x="167049" y="106452"/>
                  <a:pt x="163921" y="98732"/>
                  <a:pt x="158310" y="92989"/>
                </a:cubicBezTo>
                <a:cubicBezTo>
                  <a:pt x="152790" y="87336"/>
                  <a:pt x="145223" y="84151"/>
                  <a:pt x="137323" y="84154"/>
                </a:cubicBezTo>
                <a:lnTo>
                  <a:pt x="136258" y="84154"/>
                </a:lnTo>
                <a:cubicBezTo>
                  <a:pt x="133107" y="84153"/>
                  <a:pt x="129976" y="84661"/>
                  <a:pt x="126986" y="85658"/>
                </a:cubicBezTo>
                <a:cubicBezTo>
                  <a:pt x="121485" y="78189"/>
                  <a:pt x="112769" y="73772"/>
                  <a:pt x="103494" y="73752"/>
                </a:cubicBezTo>
                <a:lnTo>
                  <a:pt x="102491" y="73752"/>
                </a:lnTo>
                <a:cubicBezTo>
                  <a:pt x="90103" y="73760"/>
                  <a:pt x="78914" y="81156"/>
                  <a:pt x="74049" y="92551"/>
                </a:cubicBezTo>
                <a:cubicBezTo>
                  <a:pt x="71691" y="91973"/>
                  <a:pt x="69272" y="91679"/>
                  <a:pt x="66845" y="91673"/>
                </a:cubicBezTo>
                <a:lnTo>
                  <a:pt x="65905" y="91673"/>
                </a:lnTo>
                <a:cubicBezTo>
                  <a:pt x="53993" y="91826"/>
                  <a:pt x="43310" y="99040"/>
                  <a:pt x="38716" y="110033"/>
                </a:cubicBezTo>
                <a:cubicBezTo>
                  <a:pt x="36875" y="109708"/>
                  <a:pt x="35010" y="109540"/>
                  <a:pt x="33141" y="109532"/>
                </a:cubicBezTo>
                <a:lnTo>
                  <a:pt x="31324" y="109532"/>
                </a:lnTo>
                <a:cubicBezTo>
                  <a:pt x="14618" y="109511"/>
                  <a:pt x="835" y="122607"/>
                  <a:pt x="0" y="139296"/>
                </a:cubicBezTo>
                <a:close/>
                <a:moveTo>
                  <a:pt x="22553" y="142366"/>
                </a:moveTo>
                <a:lnTo>
                  <a:pt x="22553" y="141990"/>
                </a:lnTo>
                <a:cubicBezTo>
                  <a:pt x="23470" y="137558"/>
                  <a:pt x="27362" y="134370"/>
                  <a:pt x="31888" y="134346"/>
                </a:cubicBezTo>
                <a:lnTo>
                  <a:pt x="33015" y="134346"/>
                </a:lnTo>
                <a:cubicBezTo>
                  <a:pt x="37370" y="134515"/>
                  <a:pt x="40792" y="138133"/>
                  <a:pt x="40721" y="142491"/>
                </a:cubicBezTo>
                <a:lnTo>
                  <a:pt x="40721" y="214239"/>
                </a:lnTo>
                <a:cubicBezTo>
                  <a:pt x="40617" y="219394"/>
                  <a:pt x="44711" y="223657"/>
                  <a:pt x="49865" y="223761"/>
                </a:cubicBezTo>
                <a:cubicBezTo>
                  <a:pt x="49949" y="223763"/>
                  <a:pt x="50034" y="223764"/>
                  <a:pt x="50118" y="223763"/>
                </a:cubicBezTo>
                <a:cubicBezTo>
                  <a:pt x="52134" y="223685"/>
                  <a:pt x="54060" y="222910"/>
                  <a:pt x="55568" y="221570"/>
                </a:cubicBezTo>
                <a:cubicBezTo>
                  <a:pt x="57312" y="219553"/>
                  <a:pt x="58090" y="216876"/>
                  <a:pt x="57698" y="214239"/>
                </a:cubicBezTo>
                <a:lnTo>
                  <a:pt x="57698" y="124821"/>
                </a:lnTo>
                <a:cubicBezTo>
                  <a:pt x="57628" y="120439"/>
                  <a:pt x="61087" y="116812"/>
                  <a:pt x="65467" y="116675"/>
                </a:cubicBezTo>
                <a:lnTo>
                  <a:pt x="66657" y="116675"/>
                </a:lnTo>
                <a:cubicBezTo>
                  <a:pt x="71327" y="116749"/>
                  <a:pt x="75253" y="120199"/>
                  <a:pt x="75929" y="124821"/>
                </a:cubicBezTo>
                <a:lnTo>
                  <a:pt x="75929" y="214740"/>
                </a:lnTo>
                <a:cubicBezTo>
                  <a:pt x="75701" y="217231"/>
                  <a:pt x="76518" y="219704"/>
                  <a:pt x="78184" y="221570"/>
                </a:cubicBezTo>
                <a:cubicBezTo>
                  <a:pt x="79586" y="222958"/>
                  <a:pt x="81474" y="223745"/>
                  <a:pt x="83446" y="223763"/>
                </a:cubicBezTo>
                <a:cubicBezTo>
                  <a:pt x="85976" y="223767"/>
                  <a:pt x="88406" y="222777"/>
                  <a:pt x="90212" y="221006"/>
                </a:cubicBezTo>
                <a:cubicBezTo>
                  <a:pt x="92031" y="219231"/>
                  <a:pt x="93030" y="216779"/>
                  <a:pt x="92969" y="214239"/>
                </a:cubicBezTo>
                <a:lnTo>
                  <a:pt x="92969" y="106649"/>
                </a:lnTo>
                <a:cubicBezTo>
                  <a:pt x="93634" y="101999"/>
                  <a:pt x="97671" y="98580"/>
                  <a:pt x="102366" y="98691"/>
                </a:cubicBezTo>
                <a:lnTo>
                  <a:pt x="103494" y="98691"/>
                </a:lnTo>
                <a:cubicBezTo>
                  <a:pt x="107888" y="98725"/>
                  <a:pt x="111422" y="102316"/>
                  <a:pt x="111388" y="106711"/>
                </a:cubicBezTo>
                <a:cubicBezTo>
                  <a:pt x="111388" y="106732"/>
                  <a:pt x="111388" y="106753"/>
                  <a:pt x="111387" y="106775"/>
                </a:cubicBezTo>
                <a:lnTo>
                  <a:pt x="111387" y="214740"/>
                </a:lnTo>
                <a:cubicBezTo>
                  <a:pt x="111207" y="217236"/>
                  <a:pt x="112042" y="219699"/>
                  <a:pt x="113705" y="221570"/>
                </a:cubicBezTo>
                <a:cubicBezTo>
                  <a:pt x="115072" y="222972"/>
                  <a:pt x="116947" y="223762"/>
                  <a:pt x="118905" y="223763"/>
                </a:cubicBezTo>
                <a:cubicBezTo>
                  <a:pt x="124059" y="223833"/>
                  <a:pt x="128296" y="219711"/>
                  <a:pt x="128366" y="214554"/>
                </a:cubicBezTo>
                <a:cubicBezTo>
                  <a:pt x="128367" y="214449"/>
                  <a:pt x="128366" y="214344"/>
                  <a:pt x="128365" y="214239"/>
                </a:cubicBezTo>
                <a:lnTo>
                  <a:pt x="128365" y="117239"/>
                </a:lnTo>
                <a:cubicBezTo>
                  <a:pt x="128328" y="112870"/>
                  <a:pt x="131768" y="109262"/>
                  <a:pt x="136133" y="109093"/>
                </a:cubicBezTo>
                <a:lnTo>
                  <a:pt x="137135" y="109093"/>
                </a:lnTo>
                <a:cubicBezTo>
                  <a:pt x="141564" y="109127"/>
                  <a:pt x="145127" y="112746"/>
                  <a:pt x="145092" y="117175"/>
                </a:cubicBezTo>
                <a:cubicBezTo>
                  <a:pt x="145092" y="117196"/>
                  <a:pt x="145092" y="117218"/>
                  <a:pt x="145091" y="117239"/>
                </a:cubicBezTo>
                <a:lnTo>
                  <a:pt x="145091" y="236734"/>
                </a:lnTo>
                <a:cubicBezTo>
                  <a:pt x="144798" y="240180"/>
                  <a:pt x="146601" y="243465"/>
                  <a:pt x="149665" y="245068"/>
                </a:cubicBezTo>
                <a:lnTo>
                  <a:pt x="149665" y="245632"/>
                </a:lnTo>
                <a:cubicBezTo>
                  <a:pt x="152132" y="246538"/>
                  <a:pt x="154841" y="246538"/>
                  <a:pt x="157308" y="245632"/>
                </a:cubicBezTo>
                <a:cubicBezTo>
                  <a:pt x="160258" y="244650"/>
                  <a:pt x="162694" y="242529"/>
                  <a:pt x="164074" y="239742"/>
                </a:cubicBezTo>
                <a:lnTo>
                  <a:pt x="178796" y="215366"/>
                </a:lnTo>
                <a:cubicBezTo>
                  <a:pt x="180340" y="213482"/>
                  <a:pt x="182626" y="212362"/>
                  <a:pt x="185061" y="212296"/>
                </a:cubicBezTo>
                <a:cubicBezTo>
                  <a:pt x="186940" y="212291"/>
                  <a:pt x="188768" y="212908"/>
                  <a:pt x="190260" y="214051"/>
                </a:cubicBezTo>
                <a:lnTo>
                  <a:pt x="192641" y="215868"/>
                </a:lnTo>
                <a:cubicBezTo>
                  <a:pt x="196466" y="218941"/>
                  <a:pt x="197134" y="224509"/>
                  <a:pt x="194144" y="228400"/>
                </a:cubicBezTo>
                <a:cubicBezTo>
                  <a:pt x="186439" y="239679"/>
                  <a:pt x="177981" y="252650"/>
                  <a:pt x="169085" y="265997"/>
                </a:cubicBezTo>
                <a:lnTo>
                  <a:pt x="165389" y="271636"/>
                </a:lnTo>
                <a:cubicBezTo>
                  <a:pt x="161300" y="278182"/>
                  <a:pt x="157557" y="284938"/>
                  <a:pt x="154175" y="291876"/>
                </a:cubicBezTo>
                <a:lnTo>
                  <a:pt x="153486" y="293254"/>
                </a:lnTo>
                <a:cubicBezTo>
                  <a:pt x="146783" y="306162"/>
                  <a:pt x="140456" y="318319"/>
                  <a:pt x="129242" y="325713"/>
                </a:cubicBezTo>
                <a:cubicBezTo>
                  <a:pt x="118306" y="333201"/>
                  <a:pt x="105406" y="337298"/>
                  <a:pt x="92154" y="337493"/>
                </a:cubicBezTo>
                <a:lnTo>
                  <a:pt x="84010" y="337493"/>
                </a:lnTo>
                <a:cubicBezTo>
                  <a:pt x="66014" y="337347"/>
                  <a:pt x="49010" y="329222"/>
                  <a:pt x="37588" y="315311"/>
                </a:cubicBezTo>
                <a:cubicBezTo>
                  <a:pt x="25623" y="300460"/>
                  <a:pt x="25623" y="280973"/>
                  <a:pt x="25623" y="262049"/>
                </a:cubicBezTo>
                <a:lnTo>
                  <a:pt x="25623" y="249517"/>
                </a:ln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rgbClr val="7D7D7D"/>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6D82-86A3-2623-7DCF-60CAF9285377}"/>
              </a:ext>
            </a:extLst>
          </p:cNvPr>
          <p:cNvSpPr>
            <a:spLocks noGrp="1"/>
          </p:cNvSpPr>
          <p:nvPr>
            <p:ph type="title"/>
          </p:nvPr>
        </p:nvSpPr>
        <p:spPr>
          <a:xfrm>
            <a:off x="1371601" y="273844"/>
            <a:ext cx="7186066" cy="756000"/>
          </a:xfrm>
        </p:spPr>
        <p:txBody>
          <a:bodyPr/>
          <a:lstStyle/>
          <a:p>
            <a:r>
              <a:rPr lang="nl-BE"/>
              <a:t>Waarom een OSLO standaard voor leercredentials ontwikkelen?</a:t>
            </a:r>
            <a:endParaRPr lang="en-GB"/>
          </a:p>
        </p:txBody>
      </p:sp>
      <p:sp>
        <p:nvSpPr>
          <p:cNvPr id="5" name="Text Placeholder 2">
            <a:extLst>
              <a:ext uri="{FF2B5EF4-FFF2-40B4-BE49-F238E27FC236}">
                <a16:creationId xmlns:a16="http://schemas.microsoft.com/office/drawing/2014/main" id="{81FC1D90-9DC9-C1BD-BD0D-9A7784FC9ABB}"/>
              </a:ext>
            </a:extLst>
          </p:cNvPr>
          <p:cNvSpPr txBox="1">
            <a:spLocks/>
          </p:cNvSpPr>
          <p:nvPr/>
        </p:nvSpPr>
        <p:spPr>
          <a:xfrm>
            <a:off x="1371601" y="1238019"/>
            <a:ext cx="7326085" cy="32400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1700"/>
              </a:spcBef>
              <a:spcAft>
                <a:spcPts val="0"/>
              </a:spcAft>
              <a:buClr>
                <a:schemeClr val="accent1"/>
              </a:buClr>
              <a:buSzPts val="1400"/>
              <a:buFont typeface="Arial"/>
              <a:buChar char="•"/>
              <a:defRPr sz="1500" b="0" i="0" u="none" strike="noStrike" cap="none">
                <a:solidFill>
                  <a:schemeClr val="dk1"/>
                </a:solidFill>
                <a:latin typeface="Arial"/>
                <a:ea typeface="Arial"/>
                <a:cs typeface="Arial"/>
                <a:sym typeface="Arial"/>
              </a:defRPr>
            </a:lvl1pPr>
            <a:lvl2pPr marL="914400" marR="0" lvl="1" indent="-317500" algn="l" rtl="0">
              <a:lnSpc>
                <a:spcPct val="90000"/>
              </a:lnSpc>
              <a:spcBef>
                <a:spcPts val="30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90000"/>
              </a:lnSpc>
              <a:spcBef>
                <a:spcPts val="300"/>
              </a:spcBef>
              <a:spcAft>
                <a:spcPts val="0"/>
              </a:spcAft>
              <a:buClr>
                <a:schemeClr val="accent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4pPr>
            <a:lvl5pPr marL="2286000" marR="0" lvl="4" indent="-317500" algn="l" rtl="0">
              <a:lnSpc>
                <a:spcPct val="90000"/>
              </a:lnSpc>
              <a:spcBef>
                <a:spcPts val="300"/>
              </a:spcBef>
              <a:spcAft>
                <a:spcPts val="0"/>
              </a:spcAft>
              <a:buClr>
                <a:schemeClr val="accent1"/>
              </a:buClr>
              <a:buSzPts val="1400"/>
              <a:buFont typeface="Arial"/>
              <a:buChar char="•"/>
              <a:defRPr sz="1000" b="0" i="0" u="none" strike="noStrike" cap="none">
                <a:solidFill>
                  <a:schemeClr val="dk1"/>
                </a:solidFill>
                <a:latin typeface="Arial"/>
                <a:ea typeface="Arial"/>
                <a:cs typeface="Arial"/>
                <a:sym typeface="Arial"/>
              </a:defRPr>
            </a:lvl5pPr>
            <a:lvl6pPr marL="2743200" marR="0" lvl="5"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6pPr>
            <a:lvl7pPr marL="3200400" marR="0" lvl="6"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7pPr>
            <a:lvl8pPr marL="3657600" marR="0" lvl="7"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8pPr>
            <a:lvl9pPr marL="4114800" marR="0" lvl="8" indent="-317500" algn="l" rtl="0">
              <a:lnSpc>
                <a:spcPct val="90000"/>
              </a:lnSpc>
              <a:spcBef>
                <a:spcPts val="300"/>
              </a:spcBef>
              <a:spcAft>
                <a:spcPts val="0"/>
              </a:spcAft>
              <a:buClr>
                <a:schemeClr val="dk1"/>
              </a:buClr>
              <a:buSzPts val="1400"/>
              <a:buFont typeface="Arial"/>
              <a:buChar char="•"/>
              <a:defRPr sz="1000" b="0" i="0" u="none" strike="noStrike" cap="none">
                <a:solidFill>
                  <a:schemeClr val="dk1"/>
                </a:solidFill>
                <a:latin typeface="Arial"/>
                <a:ea typeface="Arial"/>
                <a:cs typeface="Arial"/>
                <a:sym typeface="Arial"/>
              </a:defRPr>
            </a:lvl9pPr>
          </a:lstStyle>
          <a:p>
            <a:pPr>
              <a:buFont typeface="Arial" panose="020B0604020202020204" pitchFamily="34" charset="0"/>
              <a:buChar char="•"/>
            </a:pPr>
            <a:r>
              <a:rPr lang="nl-NL">
                <a:latin typeface="Arial" panose="020B0604020202020204" pitchFamily="34" charset="0"/>
              </a:rPr>
              <a:t>Digitaliseringsnood (weg van papieren diploma’s, certificaten, ...)</a:t>
            </a:r>
          </a:p>
          <a:p>
            <a:pPr>
              <a:buFont typeface="Arial" panose="020B0604020202020204" pitchFamily="34" charset="0"/>
              <a:buChar char="•"/>
            </a:pPr>
            <a:r>
              <a:rPr lang="nl-NL">
                <a:latin typeface="Arial" panose="020B0604020202020204" pitchFamily="34" charset="0"/>
              </a:rPr>
              <a:t>Hoe kunnen we leercredentials digitaal met elkaar uitwisselen? (bv. sollicitant)</a:t>
            </a:r>
          </a:p>
          <a:p>
            <a:pPr>
              <a:buFont typeface="Arial" panose="020B0604020202020204" pitchFamily="34" charset="0"/>
              <a:buChar char="•"/>
            </a:pPr>
            <a:r>
              <a:rPr lang="nl-NL">
                <a:latin typeface="Arial" panose="020B0604020202020204" pitchFamily="34" charset="0"/>
              </a:rPr>
              <a:t>Hoe kunnen we eenvoudig valideren of een leercredential geaccrediteerd is?</a:t>
            </a:r>
          </a:p>
          <a:p>
            <a:pPr>
              <a:buFont typeface="Arial" panose="020B0604020202020204" pitchFamily="34" charset="0"/>
              <a:buChar char="•"/>
            </a:pPr>
            <a:r>
              <a:rPr lang="nl-NL">
                <a:latin typeface="Arial" panose="020B0604020202020204" pitchFamily="34" charset="0"/>
              </a:rPr>
              <a:t>Wat is de waarde van onze leercredentials in binnen- en buitenland? Wat is de waarde van een buitenlands leercredential?</a:t>
            </a:r>
          </a:p>
          <a:p>
            <a:endParaRPr lang="nl-NL">
              <a:latin typeface="Arial" panose="020B0604020202020204" pitchFamily="34" charset="0"/>
            </a:endParaRPr>
          </a:p>
        </p:txBody>
      </p:sp>
    </p:spTree>
    <p:extLst>
      <p:ext uri="{BB962C8B-B14F-4D97-AF65-F5344CB8AC3E}">
        <p14:creationId xmlns:p14="http://schemas.microsoft.com/office/powerpoint/2010/main" val="1499318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1bdf6ac4de0_0_354"/>
          <p:cNvSpPr txBox="1">
            <a:spLocks noGrp="1"/>
          </p:cNvSpPr>
          <p:nvPr>
            <p:ph type="title"/>
          </p:nvPr>
        </p:nvSpPr>
        <p:spPr>
          <a:xfrm>
            <a:off x="1371601" y="273844"/>
            <a:ext cx="7020000" cy="7560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accent1"/>
              </a:buClr>
              <a:buSzPts val="2300"/>
              <a:buFont typeface="Arial"/>
              <a:buNone/>
            </a:pPr>
            <a:r>
              <a:rPr lang="en-GB" err="1"/>
              <a:t>Oplossing</a:t>
            </a:r>
            <a:r>
              <a:rPr lang="en-GB"/>
              <a:t> </a:t>
            </a:r>
            <a:r>
              <a:rPr lang="en-GB" err="1"/>
              <a:t>voor</a:t>
            </a:r>
            <a:r>
              <a:rPr lang="en-GB"/>
              <a:t> ...</a:t>
            </a:r>
            <a:endParaRPr/>
          </a:p>
        </p:txBody>
      </p:sp>
      <p:sp>
        <p:nvSpPr>
          <p:cNvPr id="339" name="Google Shape;339;g1bdf6ac4de0_0_354"/>
          <p:cNvSpPr txBox="1">
            <a:spLocks noGrp="1"/>
          </p:cNvSpPr>
          <p:nvPr>
            <p:ph type="body" idx="1"/>
          </p:nvPr>
        </p:nvSpPr>
        <p:spPr>
          <a:xfrm>
            <a:off x="1371600" y="1363033"/>
            <a:ext cx="6669536" cy="2928000"/>
          </a:xfrm>
          <a:prstGeom prst="rect">
            <a:avLst/>
          </a:prstGeom>
          <a:noFill/>
          <a:ln>
            <a:noFill/>
          </a:ln>
        </p:spPr>
        <p:txBody>
          <a:bodyPr spcFirstLastPara="1" wrap="square" lIns="0" tIns="0" rIns="0" bIns="0" anchor="t" anchorCtr="0">
            <a:normAutofit/>
          </a:bodyPr>
          <a:lstStyle/>
          <a:p>
            <a:pPr marL="482600" indent="-342900">
              <a:buFont typeface="+mj-lt"/>
              <a:buAutoNum type="arabicPeriod"/>
            </a:pPr>
            <a:r>
              <a:rPr lang="nl-NL">
                <a:latin typeface="Arial" panose="020B0604020202020204" pitchFamily="34" charset="0"/>
              </a:rPr>
              <a:t>leercredential </a:t>
            </a:r>
            <a:r>
              <a:rPr lang="nl-NL" b="0" i="0">
                <a:effectLst/>
                <a:latin typeface="Arial" panose="020B0604020202020204" pitchFamily="34" charset="0"/>
              </a:rPr>
              <a:t>verleners, die hun processen efficiënter en veiliger kunnen inrichten</a:t>
            </a:r>
          </a:p>
          <a:p>
            <a:pPr marL="482600" indent="-342900">
              <a:buFont typeface="+mj-lt"/>
              <a:buAutoNum type="arabicPeriod"/>
            </a:pPr>
            <a:r>
              <a:rPr lang="nl-NL">
                <a:latin typeface="Arial" panose="020B0604020202020204" pitchFamily="34" charset="0"/>
              </a:rPr>
              <a:t>h</a:t>
            </a:r>
            <a:r>
              <a:rPr lang="nl-NL" b="0" i="0">
                <a:effectLst/>
                <a:latin typeface="Arial" panose="020B0604020202020204" pitchFamily="34" charset="0"/>
              </a:rPr>
              <a:t>et ontzorgen van de burger bij het delen van leercredentials</a:t>
            </a:r>
          </a:p>
          <a:p>
            <a:pPr marL="482600" indent="-342900">
              <a:buFont typeface="+mj-lt"/>
              <a:buAutoNum type="arabicPeriod"/>
            </a:pPr>
            <a:r>
              <a:rPr lang="nl-NL">
                <a:latin typeface="Arial" panose="020B0604020202020204" pitchFamily="34" charset="0"/>
              </a:rPr>
              <a:t>het slimmer delen van leercredentials</a:t>
            </a:r>
            <a:endParaRPr lang="nl-NL" b="0" i="0">
              <a:effectLst/>
              <a:latin typeface="Arial" panose="020B0604020202020204" pitchFamily="34" charset="0"/>
            </a:endParaRPr>
          </a:p>
          <a:p>
            <a:pPr lvl="1">
              <a:buFont typeface="Arial" panose="020B0604020202020204" pitchFamily="34" charset="0"/>
              <a:buChar char="•"/>
            </a:pPr>
            <a:r>
              <a:rPr lang="nl-NL" b="0" i="0">
                <a:effectLst/>
                <a:latin typeface="Arial" panose="020B0604020202020204" pitchFamily="34" charset="0"/>
              </a:rPr>
              <a:t>uniform</a:t>
            </a:r>
          </a:p>
          <a:p>
            <a:pPr lvl="1">
              <a:buFont typeface="Arial" panose="020B0604020202020204" pitchFamily="34" charset="0"/>
              <a:buChar char="•"/>
            </a:pPr>
            <a:r>
              <a:rPr lang="nl-NL">
                <a:latin typeface="Arial" panose="020B0604020202020204" pitchFamily="34" charset="0"/>
              </a:rPr>
              <a:t>g</a:t>
            </a:r>
            <a:r>
              <a:rPr lang="nl-NL" b="0" i="0">
                <a:effectLst/>
                <a:latin typeface="Arial" panose="020B0604020202020204" pitchFamily="34" charset="0"/>
              </a:rPr>
              <a:t>econtroleerd</a:t>
            </a:r>
          </a:p>
        </p:txBody>
      </p:sp>
    </p:spTree>
    <p:extLst>
      <p:ext uri="{BB962C8B-B14F-4D97-AF65-F5344CB8AC3E}">
        <p14:creationId xmlns:p14="http://schemas.microsoft.com/office/powerpoint/2010/main" val="926310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gfa15db3b28_0_5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gfa15db3b28_0_5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gfa15db3b28_0_5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Inspiratie</a:t>
            </a:r>
            <a:endParaRPr sz="3700" b="1" i="0" u="none" strike="noStrike" cap="none">
              <a:solidFill>
                <a:srgbClr val="000000"/>
              </a:solidFill>
              <a:latin typeface="Arial"/>
              <a:ea typeface="Arial"/>
              <a:cs typeface="Arial"/>
              <a:sym typeface="Arial"/>
            </a:endParaRPr>
          </a:p>
        </p:txBody>
      </p:sp>
      <p:pic>
        <p:nvPicPr>
          <p:cNvPr id="887" name="Google Shape;887;gfa15db3b28_0_5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B788-7DD5-55C4-462C-DF8024734A05}"/>
              </a:ext>
            </a:extLst>
          </p:cNvPr>
          <p:cNvSpPr>
            <a:spLocks noGrp="1"/>
          </p:cNvSpPr>
          <p:nvPr>
            <p:ph type="title"/>
          </p:nvPr>
        </p:nvSpPr>
        <p:spPr/>
        <p:txBody>
          <a:bodyPr/>
          <a:lstStyle/>
          <a:p>
            <a:r>
              <a:rPr lang="nl-BE"/>
              <a:t>Leer- en ervaringsdatabank (LED)</a:t>
            </a:r>
            <a:endParaRPr lang="en-GB"/>
          </a:p>
        </p:txBody>
      </p:sp>
      <p:sp>
        <p:nvSpPr>
          <p:cNvPr id="3" name="Text Placeholder 2">
            <a:extLst>
              <a:ext uri="{FF2B5EF4-FFF2-40B4-BE49-F238E27FC236}">
                <a16:creationId xmlns:a16="http://schemas.microsoft.com/office/drawing/2014/main" id="{05B0356D-464B-5B5F-BA76-D40ADB743CBF}"/>
              </a:ext>
            </a:extLst>
          </p:cNvPr>
          <p:cNvSpPr>
            <a:spLocks noGrp="1"/>
          </p:cNvSpPr>
          <p:nvPr>
            <p:ph type="body" idx="1"/>
          </p:nvPr>
        </p:nvSpPr>
        <p:spPr/>
        <p:txBody>
          <a:bodyPr/>
          <a:lstStyle/>
          <a:p>
            <a:r>
              <a:rPr lang="nl-BE" sz="1800">
                <a:latin typeface="Calibri"/>
                <a:cs typeface="Calibri"/>
              </a:rPr>
              <a:t>Onder beheer van </a:t>
            </a:r>
            <a:r>
              <a:rPr lang="nl-BE" sz="1800" err="1">
                <a:latin typeface="Calibri"/>
                <a:cs typeface="Calibri"/>
              </a:rPr>
              <a:t>Ahovoks</a:t>
            </a:r>
            <a:endParaRPr lang="nl-BE" sz="1800">
              <a:latin typeface="Calibri"/>
              <a:cs typeface="Calibri"/>
            </a:endParaRPr>
          </a:p>
          <a:p>
            <a:r>
              <a:rPr lang="nl-NL" sz="1800">
                <a:latin typeface="Calibri"/>
                <a:cs typeface="Calibri"/>
              </a:rPr>
              <a:t>Verzameling van gegevens van kwalificatiebewijzen</a:t>
            </a:r>
          </a:p>
          <a:p>
            <a:pPr lvl="1"/>
            <a:r>
              <a:rPr lang="nl-NL" sz="1800">
                <a:solidFill>
                  <a:schemeClr val="tx1"/>
                </a:solidFill>
                <a:latin typeface="Calibri"/>
                <a:cs typeface="Calibri"/>
              </a:rPr>
              <a:t>diploma’s, certificaten, getuigschriften, ervaringsbewijzen ...</a:t>
            </a:r>
          </a:p>
          <a:p>
            <a:r>
              <a:rPr lang="nl-NL" sz="1800">
                <a:latin typeface="Calibri"/>
                <a:cs typeface="Calibri"/>
              </a:rPr>
              <a:t>Duidelijkheid over de echtheid van kwalificatiebewijzen</a:t>
            </a:r>
          </a:p>
          <a:p>
            <a:r>
              <a:rPr lang="nl-NL" sz="1800">
                <a:latin typeface="Calibri"/>
                <a:cs typeface="Calibri"/>
              </a:rPr>
              <a:t>Vlotte toegang tot gegevens</a:t>
            </a:r>
          </a:p>
          <a:p>
            <a:pPr lvl="1"/>
            <a:r>
              <a:rPr lang="nl-NL" sz="1800" err="1">
                <a:solidFill>
                  <a:srgbClr val="373636"/>
                </a:solidFill>
                <a:latin typeface="Calibri"/>
                <a:cs typeface="Calibri"/>
              </a:rPr>
              <a:t>eID</a:t>
            </a:r>
            <a:r>
              <a:rPr lang="nl-NL" sz="1800">
                <a:solidFill>
                  <a:srgbClr val="373636"/>
                </a:solidFill>
                <a:latin typeface="Calibri"/>
                <a:cs typeface="Calibri"/>
              </a:rPr>
              <a:t>, </a:t>
            </a:r>
            <a:r>
              <a:rPr lang="nl-NL" sz="1800" err="1">
                <a:solidFill>
                  <a:srgbClr val="373636"/>
                </a:solidFill>
                <a:latin typeface="Calibri"/>
                <a:cs typeface="Calibri"/>
              </a:rPr>
              <a:t>Itsme</a:t>
            </a:r>
          </a:p>
          <a:p>
            <a:pPr>
              <a:buClr>
                <a:srgbClr val="373636"/>
              </a:buClr>
            </a:pPr>
            <a:r>
              <a:rPr lang="nl-NL" sz="1800">
                <a:solidFill>
                  <a:srgbClr val="373636"/>
                </a:solidFill>
                <a:latin typeface="Calibri"/>
                <a:cs typeface="Calibri"/>
              </a:rPr>
              <a:t>Nog niet alle gegevens gecapteerd! </a:t>
            </a:r>
          </a:p>
        </p:txBody>
      </p:sp>
    </p:spTree>
    <p:extLst>
      <p:ext uri="{BB962C8B-B14F-4D97-AF65-F5344CB8AC3E}">
        <p14:creationId xmlns:p14="http://schemas.microsoft.com/office/powerpoint/2010/main" val="3446815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B788-7DD5-55C4-462C-DF8024734A05}"/>
              </a:ext>
            </a:extLst>
          </p:cNvPr>
          <p:cNvSpPr>
            <a:spLocks noGrp="1"/>
          </p:cNvSpPr>
          <p:nvPr>
            <p:ph type="title"/>
          </p:nvPr>
        </p:nvSpPr>
        <p:spPr>
          <a:xfrm>
            <a:off x="457799" y="262200"/>
            <a:ext cx="8553577" cy="837000"/>
          </a:xfrm>
        </p:spPr>
        <p:txBody>
          <a:bodyPr/>
          <a:lstStyle/>
          <a:p>
            <a:r>
              <a:rPr lang="nl-BE" sz="3200"/>
              <a:t>European Digital Credentials for learning (EDC) / Europass</a:t>
            </a:r>
            <a:endParaRPr lang="en-GB" sz="3200"/>
          </a:p>
        </p:txBody>
      </p:sp>
      <p:sp>
        <p:nvSpPr>
          <p:cNvPr id="3" name="Text Placeholder 2">
            <a:extLst>
              <a:ext uri="{FF2B5EF4-FFF2-40B4-BE49-F238E27FC236}">
                <a16:creationId xmlns:a16="http://schemas.microsoft.com/office/drawing/2014/main" id="{05B0356D-464B-5B5F-BA76-D40ADB743CBF}"/>
              </a:ext>
            </a:extLst>
          </p:cNvPr>
          <p:cNvSpPr>
            <a:spLocks noGrp="1"/>
          </p:cNvSpPr>
          <p:nvPr>
            <p:ph type="body" idx="1"/>
          </p:nvPr>
        </p:nvSpPr>
        <p:spPr/>
        <p:txBody>
          <a:bodyPr/>
          <a:lstStyle/>
          <a:p>
            <a:r>
              <a:rPr lang="en-GB" sz="1800" err="1">
                <a:effectLst/>
                <a:latin typeface="Calibri"/>
              </a:rPr>
              <a:t>Bestaande</a:t>
            </a:r>
            <a:r>
              <a:rPr lang="en-GB" sz="1800">
                <a:effectLst/>
                <a:latin typeface="Calibri"/>
              </a:rPr>
              <a:t> </a:t>
            </a:r>
            <a:r>
              <a:rPr lang="en-GB" sz="1800" err="1">
                <a:effectLst/>
                <a:latin typeface="Calibri"/>
              </a:rPr>
              <a:t>Europese</a:t>
            </a:r>
            <a:r>
              <a:rPr lang="en-GB" sz="1800">
                <a:effectLst/>
                <a:latin typeface="Calibri"/>
              </a:rPr>
              <a:t> open </a:t>
            </a:r>
            <a:r>
              <a:rPr lang="en-GB" sz="1800" err="1">
                <a:effectLst/>
                <a:latin typeface="Calibri"/>
              </a:rPr>
              <a:t>standaard</a:t>
            </a:r>
            <a:r>
              <a:rPr lang="en-GB" sz="1800">
                <a:effectLst/>
                <a:latin typeface="Calibri"/>
              </a:rPr>
              <a:t> </a:t>
            </a:r>
            <a:r>
              <a:rPr lang="en-GB" sz="1800" err="1">
                <a:effectLst/>
                <a:latin typeface="Calibri"/>
              </a:rPr>
              <a:t>voor</a:t>
            </a:r>
            <a:r>
              <a:rPr lang="en-GB" sz="1800">
                <a:effectLst/>
                <a:latin typeface="Calibri"/>
              </a:rPr>
              <a:t> </a:t>
            </a:r>
            <a:r>
              <a:rPr lang="en-GB" sz="1800" err="1">
                <a:effectLst/>
                <a:latin typeface="Calibri"/>
              </a:rPr>
              <a:t>digitale</a:t>
            </a:r>
            <a:r>
              <a:rPr lang="en-GB" sz="1800">
                <a:effectLst/>
                <a:latin typeface="Calibri"/>
              </a:rPr>
              <a:t> </a:t>
            </a:r>
            <a:r>
              <a:rPr lang="en-GB" sz="1800" err="1">
                <a:effectLst/>
                <a:latin typeface="Calibri"/>
              </a:rPr>
              <a:t>leercredentials</a:t>
            </a:r>
            <a:endParaRPr lang="en-GB" sz="1800">
              <a:effectLst/>
              <a:latin typeface="Calibri"/>
            </a:endParaRPr>
          </a:p>
          <a:p>
            <a:pPr lvl="1"/>
            <a:r>
              <a:rPr lang="en-US" sz="1800">
                <a:latin typeface="Calibri"/>
              </a:rPr>
              <a:t>d</a:t>
            </a:r>
            <a:r>
              <a:rPr lang="en-US" sz="1800">
                <a:effectLst/>
                <a:latin typeface="Calibri"/>
              </a:rPr>
              <a:t>iploma’s, </a:t>
            </a:r>
            <a:r>
              <a:rPr lang="en-US" sz="1800" err="1">
                <a:effectLst/>
                <a:latin typeface="Calibri"/>
              </a:rPr>
              <a:t>certificaten</a:t>
            </a:r>
            <a:r>
              <a:rPr lang="en-US" sz="1800">
                <a:effectLst/>
                <a:latin typeface="Calibri"/>
              </a:rPr>
              <a:t>, </a:t>
            </a:r>
            <a:r>
              <a:rPr lang="en-US" sz="1800" err="1">
                <a:effectLst/>
                <a:latin typeface="Calibri"/>
              </a:rPr>
              <a:t>leerervaringen</a:t>
            </a:r>
            <a:r>
              <a:rPr lang="en-US" sz="1800">
                <a:effectLst/>
                <a:latin typeface="Calibri"/>
              </a:rPr>
              <a:t>, ...</a:t>
            </a:r>
          </a:p>
          <a:p>
            <a:r>
              <a:rPr lang="en-US" sz="1800" err="1">
                <a:effectLst/>
                <a:latin typeface="Calibri" panose="020F0502020204030204" pitchFamily="34" charset="0"/>
              </a:rPr>
              <a:t>Meertalig</a:t>
            </a:r>
            <a:endParaRPr lang="en-US" sz="1800">
              <a:effectLst/>
              <a:latin typeface="Calibri" panose="020F0502020204030204" pitchFamily="34" charset="0"/>
            </a:endParaRPr>
          </a:p>
          <a:p>
            <a:r>
              <a:rPr lang="en-US" sz="1800">
                <a:latin typeface="Calibri"/>
              </a:rPr>
              <a:t>Beveiliging via </a:t>
            </a:r>
            <a:r>
              <a:rPr lang="en-US" sz="1800" err="1">
                <a:latin typeface="Calibri"/>
              </a:rPr>
              <a:t>unieke</a:t>
            </a:r>
            <a:r>
              <a:rPr lang="en-US" sz="1800">
                <a:latin typeface="Calibri"/>
              </a:rPr>
              <a:t> </a:t>
            </a:r>
            <a:r>
              <a:rPr lang="en-US" sz="1800" err="1">
                <a:latin typeface="Calibri"/>
              </a:rPr>
              <a:t>elektronische</a:t>
            </a:r>
            <a:r>
              <a:rPr lang="en-US" sz="1800">
                <a:latin typeface="Calibri"/>
              </a:rPr>
              <a:t> </a:t>
            </a:r>
            <a:r>
              <a:rPr lang="en-US" sz="1800" err="1">
                <a:latin typeface="Calibri"/>
              </a:rPr>
              <a:t>zegel</a:t>
            </a:r>
            <a:r>
              <a:rPr lang="en-US" sz="1800">
                <a:latin typeface="Calibri"/>
              </a:rPr>
              <a:t> </a:t>
            </a:r>
            <a:endParaRPr lang="en-US" sz="1800">
              <a:effectLst/>
              <a:latin typeface="Calibri" panose="020F0502020204030204" pitchFamily="34" charset="0"/>
            </a:endParaRPr>
          </a:p>
          <a:p>
            <a:r>
              <a:rPr lang="en-US" sz="1800" err="1">
                <a:effectLst/>
                <a:latin typeface="Calibri"/>
              </a:rPr>
              <a:t>Eenvoudige</a:t>
            </a:r>
            <a:r>
              <a:rPr lang="en-US" sz="1800">
                <a:effectLst/>
                <a:latin typeface="Calibri"/>
              </a:rPr>
              <a:t> </a:t>
            </a:r>
            <a:r>
              <a:rPr lang="en-US" sz="1800" err="1">
                <a:effectLst/>
                <a:latin typeface="Calibri"/>
              </a:rPr>
              <a:t>authenticatie</a:t>
            </a:r>
            <a:r>
              <a:rPr lang="en-US" sz="1800">
                <a:effectLst/>
                <a:latin typeface="Calibri"/>
              </a:rPr>
              <a:t>, </a:t>
            </a:r>
            <a:r>
              <a:rPr lang="en-US" sz="1800" err="1">
                <a:effectLst/>
                <a:latin typeface="Calibri"/>
              </a:rPr>
              <a:t>validatie</a:t>
            </a:r>
            <a:r>
              <a:rPr lang="en-US" sz="1800">
                <a:effectLst/>
                <a:latin typeface="Calibri"/>
              </a:rPr>
              <a:t> </a:t>
            </a:r>
            <a:r>
              <a:rPr lang="en-US" sz="1800" err="1">
                <a:effectLst/>
                <a:latin typeface="Calibri"/>
              </a:rPr>
              <a:t>en</a:t>
            </a:r>
            <a:r>
              <a:rPr lang="en-US" sz="1800">
                <a:effectLst/>
                <a:latin typeface="Calibri"/>
              </a:rPr>
              <a:t> </a:t>
            </a:r>
            <a:r>
              <a:rPr lang="en-US" sz="1800" err="1">
                <a:effectLst/>
                <a:latin typeface="Calibri"/>
              </a:rPr>
              <a:t>herkenning</a:t>
            </a:r>
            <a:r>
              <a:rPr lang="en-US" sz="1800">
                <a:effectLst/>
                <a:latin typeface="Calibri"/>
              </a:rPr>
              <a:t> van </a:t>
            </a:r>
            <a:r>
              <a:rPr lang="en-US" sz="1800" err="1">
                <a:effectLst/>
                <a:latin typeface="Calibri"/>
              </a:rPr>
              <a:t>allerlei</a:t>
            </a:r>
            <a:r>
              <a:rPr lang="en-US" sz="1800">
                <a:effectLst/>
                <a:latin typeface="Calibri"/>
              </a:rPr>
              <a:t> </a:t>
            </a:r>
            <a:r>
              <a:rPr lang="en-US" sz="1800" err="1">
                <a:effectLst/>
                <a:latin typeface="Calibri"/>
              </a:rPr>
              <a:t>soorten</a:t>
            </a:r>
            <a:r>
              <a:rPr lang="en-US" sz="1800">
                <a:effectLst/>
                <a:latin typeface="Calibri"/>
              </a:rPr>
              <a:t> </a:t>
            </a:r>
            <a:r>
              <a:rPr lang="en-US" sz="1800" err="1">
                <a:effectLst/>
                <a:latin typeface="Calibri"/>
              </a:rPr>
              <a:t>leercredentials</a:t>
            </a:r>
            <a:endParaRPr lang="en-GB" sz="1800">
              <a:effectLst/>
              <a:latin typeface="Calibri"/>
            </a:endParaRPr>
          </a:p>
          <a:p>
            <a:r>
              <a:rPr lang="en-GB" sz="1800">
                <a:effectLst/>
                <a:latin typeface="Calibri"/>
              </a:rPr>
              <a:t>Doel: </a:t>
            </a:r>
            <a:r>
              <a:rPr lang="en-GB" sz="1800" err="1">
                <a:effectLst/>
                <a:latin typeface="Calibri"/>
              </a:rPr>
              <a:t>mobiliteit</a:t>
            </a:r>
            <a:r>
              <a:rPr lang="en-GB" sz="1800">
                <a:effectLst/>
                <a:latin typeface="Calibri"/>
              </a:rPr>
              <a:t> van burgers </a:t>
            </a:r>
            <a:r>
              <a:rPr lang="en-GB" sz="1800" err="1">
                <a:effectLst/>
                <a:latin typeface="Calibri"/>
              </a:rPr>
              <a:t>bevorderen</a:t>
            </a:r>
            <a:r>
              <a:rPr lang="en-GB" sz="1800">
                <a:effectLst/>
                <a:latin typeface="Calibri"/>
              </a:rPr>
              <a:t> op </a:t>
            </a:r>
            <a:r>
              <a:rPr lang="en-GB" sz="1800" err="1">
                <a:effectLst/>
                <a:latin typeface="Calibri"/>
              </a:rPr>
              <a:t>vlak</a:t>
            </a:r>
            <a:r>
              <a:rPr lang="en-GB" sz="1800">
                <a:effectLst/>
                <a:latin typeface="Calibri"/>
              </a:rPr>
              <a:t> van </a:t>
            </a:r>
            <a:r>
              <a:rPr lang="en-GB" sz="1800" err="1">
                <a:effectLst/>
                <a:latin typeface="Calibri"/>
              </a:rPr>
              <a:t>leren</a:t>
            </a:r>
            <a:r>
              <a:rPr lang="en-GB" sz="1800">
                <a:effectLst/>
                <a:latin typeface="Calibri"/>
              </a:rPr>
              <a:t>/</a:t>
            </a:r>
            <a:r>
              <a:rPr lang="en-GB" sz="1800" err="1">
                <a:effectLst/>
                <a:latin typeface="Calibri"/>
              </a:rPr>
              <a:t>werken</a:t>
            </a:r>
            <a:endParaRPr lang="en-GB">
              <a:latin typeface="Calibri"/>
            </a:endParaRPr>
          </a:p>
        </p:txBody>
      </p:sp>
    </p:spTree>
    <p:extLst>
      <p:ext uri="{BB962C8B-B14F-4D97-AF65-F5344CB8AC3E}">
        <p14:creationId xmlns:p14="http://schemas.microsoft.com/office/powerpoint/2010/main" val="1782122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B378-51E9-9A49-49EB-9A4EAD87BAB4}"/>
              </a:ext>
            </a:extLst>
          </p:cNvPr>
          <p:cNvSpPr>
            <a:spLocks noGrp="1"/>
          </p:cNvSpPr>
          <p:nvPr>
            <p:ph type="title"/>
          </p:nvPr>
        </p:nvSpPr>
        <p:spPr>
          <a:xfrm>
            <a:off x="457800" y="262200"/>
            <a:ext cx="7416000" cy="725669"/>
          </a:xfrm>
        </p:spPr>
        <p:txBody>
          <a:bodyPr/>
          <a:lstStyle/>
          <a:p>
            <a:r>
              <a:rPr lang="en-US"/>
              <a:t>Hoe </a:t>
            </a:r>
            <a:r>
              <a:rPr lang="en-US" err="1"/>
              <a:t>ziet</a:t>
            </a:r>
            <a:r>
              <a:rPr lang="en-US"/>
              <a:t> </a:t>
            </a:r>
            <a:r>
              <a:rPr lang="en-US" err="1"/>
              <a:t>een</a:t>
            </a:r>
            <a:r>
              <a:rPr lang="en-US"/>
              <a:t> EDC </a:t>
            </a:r>
            <a:r>
              <a:rPr lang="en-US" err="1"/>
              <a:t>eruit</a:t>
            </a:r>
            <a:r>
              <a:rPr lang="en-US"/>
              <a:t>? </a:t>
            </a:r>
          </a:p>
        </p:txBody>
      </p:sp>
      <p:pic>
        <p:nvPicPr>
          <p:cNvPr id="4" name="Picture 4">
            <a:extLst>
              <a:ext uri="{FF2B5EF4-FFF2-40B4-BE49-F238E27FC236}">
                <a16:creationId xmlns:a16="http://schemas.microsoft.com/office/drawing/2014/main" id="{DE114D52-C809-4D41-ECB7-F06E4CE198C5}"/>
              </a:ext>
            </a:extLst>
          </p:cNvPr>
          <p:cNvPicPr>
            <a:picLocks noChangeAspect="1"/>
          </p:cNvPicPr>
          <p:nvPr/>
        </p:nvPicPr>
        <p:blipFill>
          <a:blip r:embed="rId3"/>
          <a:stretch>
            <a:fillRect/>
          </a:stretch>
        </p:blipFill>
        <p:spPr>
          <a:xfrm>
            <a:off x="1695218" y="1063198"/>
            <a:ext cx="5865077" cy="3261035"/>
          </a:xfrm>
          <a:prstGeom prst="rect">
            <a:avLst/>
          </a:prstGeom>
        </p:spPr>
      </p:pic>
      <p:sp>
        <p:nvSpPr>
          <p:cNvPr id="5" name="TextBox 4">
            <a:extLst>
              <a:ext uri="{FF2B5EF4-FFF2-40B4-BE49-F238E27FC236}">
                <a16:creationId xmlns:a16="http://schemas.microsoft.com/office/drawing/2014/main" id="{E1A90397-B78D-49CE-C521-64476A28AB41}"/>
              </a:ext>
            </a:extLst>
          </p:cNvPr>
          <p:cNvSpPr txBox="1"/>
          <p:nvPr/>
        </p:nvSpPr>
        <p:spPr>
          <a:xfrm>
            <a:off x="4967240" y="4597473"/>
            <a:ext cx="42498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err="1"/>
              <a:t>Grafiek</a:t>
            </a:r>
            <a:r>
              <a:rPr lang="en-US" sz="1000"/>
              <a:t> van EU: https://europa.eu/europass/en/stakeholders/european-digital-credentials</a:t>
            </a:r>
          </a:p>
        </p:txBody>
      </p:sp>
    </p:spTree>
    <p:extLst>
      <p:ext uri="{BB962C8B-B14F-4D97-AF65-F5344CB8AC3E}">
        <p14:creationId xmlns:p14="http://schemas.microsoft.com/office/powerpoint/2010/main" val="323249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B788-7DD5-55C4-462C-DF8024734A05}"/>
              </a:ext>
            </a:extLst>
          </p:cNvPr>
          <p:cNvSpPr>
            <a:spLocks noGrp="1"/>
          </p:cNvSpPr>
          <p:nvPr>
            <p:ph type="title"/>
          </p:nvPr>
        </p:nvSpPr>
        <p:spPr>
          <a:xfrm>
            <a:off x="457799" y="262200"/>
            <a:ext cx="8553577" cy="837000"/>
          </a:xfrm>
        </p:spPr>
        <p:txBody>
          <a:bodyPr/>
          <a:lstStyle/>
          <a:p>
            <a:r>
              <a:rPr lang="nl-BE" sz="3200"/>
              <a:t>European Learning Model (ELM)</a:t>
            </a:r>
            <a:endParaRPr lang="en-US"/>
          </a:p>
        </p:txBody>
      </p:sp>
      <p:sp>
        <p:nvSpPr>
          <p:cNvPr id="3" name="Text Placeholder 2">
            <a:extLst>
              <a:ext uri="{FF2B5EF4-FFF2-40B4-BE49-F238E27FC236}">
                <a16:creationId xmlns:a16="http://schemas.microsoft.com/office/drawing/2014/main" id="{05B0356D-464B-5B5F-BA76-D40ADB743CBF}"/>
              </a:ext>
            </a:extLst>
          </p:cNvPr>
          <p:cNvSpPr>
            <a:spLocks noGrp="1"/>
          </p:cNvSpPr>
          <p:nvPr>
            <p:ph type="body" idx="1"/>
          </p:nvPr>
        </p:nvSpPr>
        <p:spPr/>
        <p:txBody>
          <a:bodyPr/>
          <a:lstStyle/>
          <a:p>
            <a:r>
              <a:rPr lang="en-GB" sz="1800">
                <a:latin typeface="Calibri"/>
              </a:rPr>
              <a:t>Single Data Model </a:t>
            </a:r>
            <a:r>
              <a:rPr lang="en-GB" sz="1800" err="1">
                <a:latin typeface="Calibri"/>
              </a:rPr>
              <a:t>voor</a:t>
            </a:r>
            <a:r>
              <a:rPr lang="en-GB" sz="1800">
                <a:latin typeface="Calibri"/>
              </a:rPr>
              <a:t> het </a:t>
            </a:r>
            <a:r>
              <a:rPr lang="en-GB" sz="1800" err="1">
                <a:latin typeface="Calibri"/>
              </a:rPr>
              <a:t>leren</a:t>
            </a:r>
            <a:r>
              <a:rPr lang="en-GB" sz="1800">
                <a:latin typeface="Calibri"/>
              </a:rPr>
              <a:t> in EU</a:t>
            </a:r>
            <a:endParaRPr lang="en-US" sz="1800"/>
          </a:p>
          <a:p>
            <a:r>
              <a:rPr lang="en-GB" sz="1800" err="1">
                <a:latin typeface="Calibri"/>
              </a:rPr>
              <a:t>Modelleert</a:t>
            </a:r>
            <a:r>
              <a:rPr lang="en-GB" sz="1800">
                <a:latin typeface="Calibri"/>
              </a:rPr>
              <a:t> </a:t>
            </a:r>
            <a:r>
              <a:rPr lang="en-GB" sz="1800" err="1">
                <a:latin typeface="Calibri"/>
              </a:rPr>
              <a:t>verschillende</a:t>
            </a:r>
            <a:r>
              <a:rPr lang="en-GB" sz="1800">
                <a:latin typeface="Calibri"/>
              </a:rPr>
              <a:t> scenarios</a:t>
            </a:r>
          </a:p>
          <a:p>
            <a:pPr lvl="1">
              <a:buSzPts val="1980"/>
            </a:pPr>
            <a:r>
              <a:rPr lang="en-GB" sz="1800">
                <a:solidFill>
                  <a:srgbClr val="373636"/>
                </a:solidFill>
                <a:latin typeface="Calibri"/>
              </a:rPr>
              <a:t>Info van </a:t>
            </a:r>
            <a:r>
              <a:rPr lang="en-GB" sz="1800" err="1">
                <a:solidFill>
                  <a:srgbClr val="373636"/>
                </a:solidFill>
                <a:latin typeface="Calibri"/>
              </a:rPr>
              <a:t>kwalificaties</a:t>
            </a:r>
            <a:r>
              <a:rPr lang="en-GB" sz="1800">
                <a:solidFill>
                  <a:srgbClr val="373636"/>
                </a:solidFill>
                <a:latin typeface="Calibri"/>
              </a:rPr>
              <a:t> </a:t>
            </a:r>
            <a:r>
              <a:rPr lang="en-GB" sz="1800" err="1">
                <a:solidFill>
                  <a:srgbClr val="373636"/>
                </a:solidFill>
                <a:latin typeface="Calibri"/>
              </a:rPr>
              <a:t>oplijsten</a:t>
            </a:r>
            <a:endParaRPr lang="en-GB" sz="1800">
              <a:solidFill>
                <a:srgbClr val="373636"/>
              </a:solidFill>
              <a:latin typeface="Calibri"/>
            </a:endParaRPr>
          </a:p>
          <a:p>
            <a:pPr lvl="1">
              <a:buSzPts val="1980"/>
            </a:pPr>
            <a:r>
              <a:rPr lang="en-GB" sz="1800" err="1">
                <a:solidFill>
                  <a:srgbClr val="373636"/>
                </a:solidFill>
                <a:latin typeface="Calibri"/>
              </a:rPr>
              <a:t>Erkennen</a:t>
            </a:r>
            <a:r>
              <a:rPr lang="en-GB" sz="1800">
                <a:solidFill>
                  <a:srgbClr val="373636"/>
                </a:solidFill>
                <a:latin typeface="Calibri"/>
              </a:rPr>
              <a:t> van diplomas</a:t>
            </a:r>
          </a:p>
          <a:p>
            <a:pPr lvl="1">
              <a:buSzPts val="1980"/>
            </a:pPr>
            <a:r>
              <a:rPr lang="en-GB" sz="1800" err="1">
                <a:solidFill>
                  <a:srgbClr val="373636"/>
                </a:solidFill>
                <a:latin typeface="Calibri"/>
              </a:rPr>
              <a:t>Capteert</a:t>
            </a:r>
            <a:r>
              <a:rPr lang="en-GB" sz="1800">
                <a:solidFill>
                  <a:srgbClr val="373636"/>
                </a:solidFill>
                <a:latin typeface="Calibri"/>
              </a:rPr>
              <a:t> alle </a:t>
            </a:r>
            <a:r>
              <a:rPr lang="en-GB" sz="1800" err="1">
                <a:solidFill>
                  <a:srgbClr val="373636"/>
                </a:solidFill>
                <a:latin typeface="Calibri"/>
              </a:rPr>
              <a:t>leerprestaties</a:t>
            </a:r>
            <a:r>
              <a:rPr lang="en-GB" sz="1800">
                <a:solidFill>
                  <a:srgbClr val="373636"/>
                </a:solidFill>
                <a:latin typeface="Calibri"/>
              </a:rPr>
              <a:t>: </a:t>
            </a:r>
            <a:r>
              <a:rPr lang="en-GB" sz="1800" err="1">
                <a:solidFill>
                  <a:srgbClr val="373636"/>
                </a:solidFill>
                <a:latin typeface="Calibri"/>
              </a:rPr>
              <a:t>punten</a:t>
            </a:r>
            <a:r>
              <a:rPr lang="en-GB" sz="1800">
                <a:solidFill>
                  <a:srgbClr val="373636"/>
                </a:solidFill>
                <a:latin typeface="Calibri"/>
              </a:rPr>
              <a:t>, </a:t>
            </a:r>
            <a:r>
              <a:rPr lang="en-GB" sz="1800" err="1">
                <a:solidFill>
                  <a:srgbClr val="373636"/>
                </a:solidFill>
                <a:latin typeface="Calibri"/>
              </a:rPr>
              <a:t>niet-formele</a:t>
            </a:r>
            <a:r>
              <a:rPr lang="en-GB" sz="1800">
                <a:solidFill>
                  <a:srgbClr val="373636"/>
                </a:solidFill>
                <a:latin typeface="Calibri"/>
              </a:rPr>
              <a:t> </a:t>
            </a:r>
            <a:r>
              <a:rPr lang="en-GB" sz="1800" err="1">
                <a:solidFill>
                  <a:srgbClr val="373636"/>
                </a:solidFill>
                <a:latin typeface="Calibri"/>
              </a:rPr>
              <a:t>prestaties</a:t>
            </a:r>
            <a:r>
              <a:rPr lang="en-GB" sz="1800">
                <a:solidFill>
                  <a:srgbClr val="373636"/>
                </a:solidFill>
                <a:latin typeface="Calibri"/>
              </a:rPr>
              <a:t>, etc... </a:t>
            </a:r>
          </a:p>
          <a:p>
            <a:r>
              <a:rPr lang="en-GB" sz="1800" err="1">
                <a:latin typeface="Calibri"/>
              </a:rPr>
              <a:t>Vocabularium</a:t>
            </a:r>
            <a:r>
              <a:rPr lang="en-GB" sz="1800">
                <a:latin typeface="Calibri"/>
              </a:rPr>
              <a:t> om Knowledge Graph </a:t>
            </a:r>
            <a:r>
              <a:rPr lang="en-GB" sz="1800" err="1">
                <a:latin typeface="Calibri"/>
              </a:rPr>
              <a:t>te</a:t>
            </a:r>
            <a:r>
              <a:rPr lang="en-GB" sz="1800">
                <a:latin typeface="Calibri"/>
              </a:rPr>
              <a:t> </a:t>
            </a:r>
            <a:r>
              <a:rPr lang="en-GB" sz="1800" err="1">
                <a:latin typeface="Calibri"/>
              </a:rPr>
              <a:t>maken</a:t>
            </a:r>
            <a:endParaRPr lang="en-GB" sz="1800">
              <a:latin typeface="Calibri"/>
            </a:endParaRPr>
          </a:p>
          <a:p>
            <a:endParaRPr lang="en-GB" sz="1800">
              <a:latin typeface="Calibri"/>
            </a:endParaRPr>
          </a:p>
        </p:txBody>
      </p:sp>
    </p:spTree>
    <p:extLst>
      <p:ext uri="{BB962C8B-B14F-4D97-AF65-F5344CB8AC3E}">
        <p14:creationId xmlns:p14="http://schemas.microsoft.com/office/powerpoint/2010/main" val="2123453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74302-4120-8A81-3AD3-97328B8509AA}"/>
              </a:ext>
            </a:extLst>
          </p:cNvPr>
          <p:cNvSpPr>
            <a:spLocks noGrp="1"/>
          </p:cNvSpPr>
          <p:nvPr>
            <p:ph type="title"/>
          </p:nvPr>
        </p:nvSpPr>
        <p:spPr/>
        <p:txBody>
          <a:bodyPr/>
          <a:lstStyle/>
          <a:p>
            <a:r>
              <a:rPr lang="en-US" err="1"/>
              <a:t>Waar</a:t>
            </a:r>
            <a:r>
              <a:rPr lang="en-US"/>
              <a:t> </a:t>
            </a:r>
            <a:r>
              <a:rPr lang="en-US" err="1"/>
              <a:t>bevindt</a:t>
            </a:r>
            <a:r>
              <a:rPr lang="en-US"/>
              <a:t> </a:t>
            </a:r>
            <a:r>
              <a:rPr lang="en-US" err="1"/>
              <a:t>zich</a:t>
            </a:r>
            <a:r>
              <a:rPr lang="en-US"/>
              <a:t> de ELM ?</a:t>
            </a:r>
          </a:p>
        </p:txBody>
      </p:sp>
      <p:pic>
        <p:nvPicPr>
          <p:cNvPr id="5" name="Picture 5">
            <a:extLst>
              <a:ext uri="{FF2B5EF4-FFF2-40B4-BE49-F238E27FC236}">
                <a16:creationId xmlns:a16="http://schemas.microsoft.com/office/drawing/2014/main" id="{18F95774-1F35-6995-125E-EE2B0C93C6E9}"/>
              </a:ext>
            </a:extLst>
          </p:cNvPr>
          <p:cNvPicPr>
            <a:picLocks noChangeAspect="1"/>
          </p:cNvPicPr>
          <p:nvPr/>
        </p:nvPicPr>
        <p:blipFill>
          <a:blip r:embed="rId3"/>
          <a:stretch>
            <a:fillRect/>
          </a:stretch>
        </p:blipFill>
        <p:spPr>
          <a:xfrm>
            <a:off x="1196439" y="1143302"/>
            <a:ext cx="6877296" cy="3138934"/>
          </a:xfrm>
          <a:prstGeom prst="rect">
            <a:avLst/>
          </a:prstGeom>
        </p:spPr>
      </p:pic>
    </p:spTree>
    <p:extLst>
      <p:ext uri="{BB962C8B-B14F-4D97-AF65-F5344CB8AC3E}">
        <p14:creationId xmlns:p14="http://schemas.microsoft.com/office/powerpoint/2010/main" val="2329340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9529-E60B-6A43-2C32-81F386418E27}"/>
              </a:ext>
            </a:extLst>
          </p:cNvPr>
          <p:cNvSpPr>
            <a:spLocks noGrp="1"/>
          </p:cNvSpPr>
          <p:nvPr>
            <p:ph type="title"/>
          </p:nvPr>
        </p:nvSpPr>
        <p:spPr/>
        <p:txBody>
          <a:bodyPr/>
          <a:lstStyle/>
          <a:p>
            <a:r>
              <a:rPr lang="en-US" sz="3200"/>
              <a:t>OSLO </a:t>
            </a:r>
            <a:r>
              <a:rPr lang="en-US" sz="3200" err="1"/>
              <a:t>leercredentials</a:t>
            </a:r>
            <a:r>
              <a:rPr lang="en-US" sz="3200"/>
              <a:t> </a:t>
            </a:r>
            <a:r>
              <a:rPr lang="en-US" sz="3200" err="1"/>
              <a:t>applicatieprofiel</a:t>
            </a:r>
            <a:endParaRPr lang="en-US" sz="3200"/>
          </a:p>
        </p:txBody>
      </p:sp>
      <p:sp>
        <p:nvSpPr>
          <p:cNvPr id="3" name="Text Placeholder 2">
            <a:extLst>
              <a:ext uri="{FF2B5EF4-FFF2-40B4-BE49-F238E27FC236}">
                <a16:creationId xmlns:a16="http://schemas.microsoft.com/office/drawing/2014/main" id="{B0C6EE18-90C3-459B-0A31-37D56F380577}"/>
              </a:ext>
            </a:extLst>
          </p:cNvPr>
          <p:cNvSpPr>
            <a:spLocks noGrp="1"/>
          </p:cNvSpPr>
          <p:nvPr>
            <p:ph type="body" idx="1"/>
          </p:nvPr>
        </p:nvSpPr>
        <p:spPr>
          <a:xfrm>
            <a:off x="540000" y="1513065"/>
            <a:ext cx="8064000" cy="2754000"/>
          </a:xfrm>
        </p:spPr>
        <p:txBody>
          <a:bodyPr/>
          <a:lstStyle/>
          <a:p>
            <a:r>
              <a:rPr lang="en-US" sz="1800" i="1" u="sng" err="1">
                <a:latin typeface="Calibri"/>
              </a:rPr>
              <a:t>Voorlopige</a:t>
            </a:r>
            <a:r>
              <a:rPr lang="en-US" sz="1800" i="1" u="sng">
                <a:latin typeface="Calibri"/>
              </a:rPr>
              <a:t> </a:t>
            </a:r>
            <a:r>
              <a:rPr lang="en-US" sz="1800" i="1" u="sng" err="1">
                <a:latin typeface="Calibri"/>
              </a:rPr>
              <a:t>specificatie</a:t>
            </a:r>
            <a:r>
              <a:rPr lang="en-US" sz="1800" i="1" u="sng">
                <a:latin typeface="Calibri"/>
              </a:rPr>
              <a:t> </a:t>
            </a:r>
            <a:r>
              <a:rPr lang="en-US" sz="1800" i="1" u="sng" err="1">
                <a:latin typeface="Calibri"/>
              </a:rPr>
              <a:t>voor</a:t>
            </a:r>
            <a:r>
              <a:rPr lang="en-US" sz="1800" i="1" u="sng">
                <a:latin typeface="Calibri"/>
              </a:rPr>
              <a:t> </a:t>
            </a:r>
            <a:r>
              <a:rPr lang="en-US" sz="1800" i="1" u="sng" err="1">
                <a:latin typeface="Calibri"/>
              </a:rPr>
              <a:t>leercredentials</a:t>
            </a:r>
            <a:endParaRPr lang="en-US" sz="1800" i="1" u="sng">
              <a:latin typeface="Calibri"/>
            </a:endParaRPr>
          </a:p>
          <a:p>
            <a:r>
              <a:rPr lang="en-US" sz="1800" err="1">
                <a:latin typeface="Calibri"/>
              </a:rPr>
              <a:t>Gebaseerd</a:t>
            </a:r>
            <a:r>
              <a:rPr lang="en-US" sz="1800">
                <a:latin typeface="Calibri"/>
              </a:rPr>
              <a:t> op ELM</a:t>
            </a:r>
          </a:p>
          <a:p>
            <a:r>
              <a:rPr lang="en-US" sz="1800" err="1">
                <a:solidFill>
                  <a:srgbClr val="373636"/>
                </a:solidFill>
                <a:latin typeface="Calibri"/>
              </a:rPr>
              <a:t>Beschrijft</a:t>
            </a:r>
            <a:r>
              <a:rPr lang="en-US" sz="1800">
                <a:solidFill>
                  <a:srgbClr val="373636"/>
                </a:solidFill>
                <a:latin typeface="Calibri"/>
              </a:rPr>
              <a:t> </a:t>
            </a:r>
            <a:r>
              <a:rPr lang="en-US" sz="1800" err="1">
                <a:solidFill>
                  <a:srgbClr val="373636"/>
                </a:solidFill>
                <a:latin typeface="Calibri"/>
              </a:rPr>
              <a:t>kardinaliteiten</a:t>
            </a:r>
            <a:r>
              <a:rPr lang="en-US" sz="1800">
                <a:solidFill>
                  <a:srgbClr val="373636"/>
                </a:solidFill>
                <a:latin typeface="Calibri"/>
              </a:rPr>
              <a:t> op de </a:t>
            </a:r>
            <a:r>
              <a:rPr lang="en-US" sz="1800" err="1">
                <a:solidFill>
                  <a:srgbClr val="373636"/>
                </a:solidFill>
                <a:latin typeface="Calibri"/>
              </a:rPr>
              <a:t>semantieken</a:t>
            </a:r>
            <a:endParaRPr lang="en-US" sz="1800">
              <a:solidFill>
                <a:srgbClr val="373636"/>
              </a:solidFill>
              <a:latin typeface="Calibri"/>
            </a:endParaRPr>
          </a:p>
          <a:p>
            <a:r>
              <a:rPr lang="en-US" sz="1800" err="1">
                <a:solidFill>
                  <a:srgbClr val="373636"/>
                </a:solidFill>
                <a:latin typeface="Calibri"/>
              </a:rPr>
              <a:t>Niveau</a:t>
            </a:r>
            <a:r>
              <a:rPr lang="en-US" sz="1800">
                <a:solidFill>
                  <a:srgbClr val="373636"/>
                </a:solidFill>
                <a:latin typeface="Calibri"/>
              </a:rPr>
              <a:t> 3</a:t>
            </a:r>
          </a:p>
        </p:txBody>
      </p:sp>
      <p:pic>
        <p:nvPicPr>
          <p:cNvPr id="4" name="Graphic 4" descr="Warning with solid fill">
            <a:extLst>
              <a:ext uri="{FF2B5EF4-FFF2-40B4-BE49-F238E27FC236}">
                <a16:creationId xmlns:a16="http://schemas.microsoft.com/office/drawing/2014/main" id="{6404FAF4-B59D-BE37-9856-86BE164A64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0395" y="1549773"/>
            <a:ext cx="295836" cy="295836"/>
          </a:xfrm>
          <a:prstGeom prst="rect">
            <a:avLst/>
          </a:prstGeom>
        </p:spPr>
      </p:pic>
    </p:spTree>
    <p:extLst>
      <p:ext uri="{BB962C8B-B14F-4D97-AF65-F5344CB8AC3E}">
        <p14:creationId xmlns:p14="http://schemas.microsoft.com/office/powerpoint/2010/main" val="3455947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932" name="Google Shape;932;p24"/>
          <p:cNvCxnSpPr>
            <a:stCxn id="933"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934" name="Google Shape;934;p24"/>
          <p:cNvCxnSpPr>
            <a:stCxn id="935" idx="2"/>
            <a:endCxn id="936"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937" name="Google Shape;937;p24"/>
          <p:cNvCxnSpPr>
            <a:stCxn id="938" idx="2"/>
            <a:endCxn id="939"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940" name="Google Shape;940;p24"/>
          <p:cNvCxnSpPr>
            <a:stCxn id="941" idx="2"/>
            <a:endCxn id="942"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943" name="Google Shape;943;p24"/>
          <p:cNvCxnSpPr>
            <a:endCxn id="944"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945" name="Google Shape;945;p24"/>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946" name="Google Shape;946;p24"/>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947" name="Google Shape;947;p24"/>
          <p:cNvCxnSpPr>
            <a:stCxn id="948"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949" name="Google Shape;949;p24"/>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941" name="Google Shape;941;p24"/>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950" name="Google Shape;950;p24"/>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938" name="Google Shape;938;p24"/>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951" name="Google Shape;951;p24"/>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952" name="Google Shape;952;p24"/>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953" name="Google Shape;953;p24"/>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954" name="Google Shape;954;p24"/>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948" name="Google Shape;948;p24"/>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942" name="Google Shape;942;p24"/>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933" name="Google Shape;933;p24"/>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939" name="Google Shape;939;p24"/>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935" name="Google Shape;935;p24"/>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944" name="Google Shape;944;p24"/>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955" name="Google Shape;955;p24"/>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956" name="Google Shape;956;p24"/>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57" name="Google Shape;957;p24"/>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936" name="Google Shape;936;p24"/>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958" name="Google Shape;958;p24"/>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959" name="Google Shape;959;p24"/>
          <p:cNvSpPr/>
          <p:nvPr/>
        </p:nvSpPr>
        <p:spPr>
          <a:xfrm>
            <a:off x="1094512" y="2278234"/>
            <a:ext cx="179157" cy="351692"/>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0" name="Google Shape;960;p24"/>
          <p:cNvSpPr txBox="1"/>
          <p:nvPr/>
        </p:nvSpPr>
        <p:spPr>
          <a:xfrm>
            <a:off x="628651" y="2086241"/>
            <a:ext cx="1108762" cy="23429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961" name="Google Shape;961;p24"/>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GB"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62" name="Google Shape;962;p24"/>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963" name="Google Shape;963;p24"/>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64" name="Google Shape;964;p24"/>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GB"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
          <p:cNvSpPr txBox="1"/>
          <p:nvPr/>
        </p:nvSpPr>
        <p:spPr>
          <a:xfrm>
            <a:off x="628651" y="2603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263" name="Google Shape;263;p3"/>
          <p:cNvGraphicFramePr/>
          <p:nvPr>
            <p:extLst>
              <p:ext uri="{D42A27DB-BD31-4B8C-83A1-F6EECF244321}">
                <p14:modId xmlns:p14="http://schemas.microsoft.com/office/powerpoint/2010/main" val="3498709705"/>
              </p:ext>
            </p:extLst>
          </p:nvPr>
        </p:nvGraphicFramePr>
        <p:xfrm>
          <a:off x="1122150" y="1053588"/>
          <a:ext cx="7233574" cy="3237800"/>
        </p:xfrm>
        <a:graphic>
          <a:graphicData uri="http://schemas.openxmlformats.org/drawingml/2006/table">
            <a:tbl>
              <a:tblPr>
                <a:noFill/>
                <a:tableStyleId>{728F5774-7949-4B23-917B-6ACB60BA2C33}</a:tableStyleId>
              </a:tblPr>
              <a:tblGrid>
                <a:gridCol w="3616787">
                  <a:extLst>
                    <a:ext uri="{9D8B030D-6E8A-4147-A177-3AD203B41FA5}">
                      <a16:colId xmlns:a16="http://schemas.microsoft.com/office/drawing/2014/main" val="20000"/>
                    </a:ext>
                  </a:extLst>
                </a:gridCol>
                <a:gridCol w="3616787">
                  <a:extLst>
                    <a:ext uri="{9D8B030D-6E8A-4147-A177-3AD203B41FA5}">
                      <a16:colId xmlns:a16="http://schemas.microsoft.com/office/drawing/2014/main" val="20001"/>
                    </a:ext>
                  </a:extLst>
                </a:gridCol>
              </a:tblGrid>
              <a:tr h="397775">
                <a:tc>
                  <a:txBody>
                    <a:bodyPr/>
                    <a:lstStyle/>
                    <a:p>
                      <a:pPr marL="0" marR="0" lvl="0" indent="0" algn="l" rtl="0">
                        <a:lnSpc>
                          <a:spcPct val="100000"/>
                        </a:lnSpc>
                        <a:spcBef>
                          <a:spcPts val="0"/>
                        </a:spcBef>
                        <a:spcAft>
                          <a:spcPts val="0"/>
                        </a:spcAft>
                        <a:buClr>
                          <a:srgbClr val="000000"/>
                        </a:buClr>
                        <a:buSzPts val="1400"/>
                        <a:buFont typeface="Arial"/>
                        <a:buNone/>
                      </a:pPr>
                      <a:r>
                        <a:rPr lang="en-GB"/>
                        <a:t>13</a:t>
                      </a:r>
                      <a:r>
                        <a:rPr lang="en-GB" sz="1400" u="none" strike="noStrike" cap="none"/>
                        <a:t>u</a:t>
                      </a:r>
                      <a:r>
                        <a:rPr lang="en-GB"/>
                        <a:t>0</a:t>
                      </a:r>
                      <a:r>
                        <a:rPr lang="en-GB" sz="1400" u="none" strike="noStrike" cap="none"/>
                        <a:t>5 - </a:t>
                      </a:r>
                      <a:r>
                        <a:rPr lang="en-GB"/>
                        <a:t>13</a:t>
                      </a:r>
                      <a:r>
                        <a:rPr lang="en-GB" sz="1400" u="none" strike="noStrike" cap="none"/>
                        <a:t>u</a:t>
                      </a:r>
                      <a:r>
                        <a:rPr lang="en-GB"/>
                        <a:t>15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a:t>Introductie</a:t>
                      </a:r>
                      <a:endParaRPr sz="1400" u="none" strike="noStrike" cap="none"/>
                    </a:p>
                  </a:txBody>
                  <a:tcPr marL="91425" marR="91425" marT="91425" marB="91425"/>
                </a:tc>
                <a:extLst>
                  <a:ext uri="{0D108BD9-81ED-4DB2-BD59-A6C34878D82A}">
                    <a16:rowId xmlns:a16="http://schemas.microsoft.com/office/drawing/2014/main" val="10000"/>
                  </a:ext>
                </a:extLst>
              </a:tr>
              <a:tr h="397775">
                <a:tc>
                  <a:txBody>
                    <a:bodyPr/>
                    <a:lstStyle/>
                    <a:p>
                      <a:pPr marL="0" marR="0" lvl="0" indent="0" algn="l" rtl="0">
                        <a:lnSpc>
                          <a:spcPct val="100000"/>
                        </a:lnSpc>
                        <a:spcBef>
                          <a:spcPts val="0"/>
                        </a:spcBef>
                        <a:spcAft>
                          <a:spcPts val="0"/>
                        </a:spcAft>
                        <a:buNone/>
                      </a:pPr>
                      <a:r>
                        <a:rPr lang="en-GB"/>
                        <a:t>13u15 - 13u25</a:t>
                      </a:r>
                      <a:endParaRPr/>
                    </a:p>
                  </a:txBody>
                  <a:tcPr marL="91425" marR="91425" marT="91425" marB="91425"/>
                </a:tc>
                <a:tc>
                  <a:txBody>
                    <a:bodyPr/>
                    <a:lstStyle/>
                    <a:p>
                      <a:pPr marL="0" marR="0" lvl="0" indent="0" algn="l" rtl="0">
                        <a:lnSpc>
                          <a:spcPct val="100000"/>
                        </a:lnSpc>
                        <a:spcBef>
                          <a:spcPts val="0"/>
                        </a:spcBef>
                        <a:spcAft>
                          <a:spcPts val="0"/>
                        </a:spcAft>
                        <a:buNone/>
                      </a:pPr>
                      <a:r>
                        <a:rPr lang="en-GB"/>
                        <a:t>Wie is wie?</a:t>
                      </a:r>
                      <a:endParaRPr/>
                    </a:p>
                  </a:txBody>
                  <a:tcPr marL="91425" marR="91425" marT="91425" marB="91425"/>
                </a:tc>
                <a:extLst>
                  <a:ext uri="{0D108BD9-81ED-4DB2-BD59-A6C34878D82A}">
                    <a16:rowId xmlns:a16="http://schemas.microsoft.com/office/drawing/2014/main" val="10001"/>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a:t>13</a:t>
                      </a:r>
                      <a:r>
                        <a:rPr lang="en-GB" sz="1400" u="none" strike="noStrike" cap="none"/>
                        <a:t>u</a:t>
                      </a:r>
                      <a:r>
                        <a:rPr lang="en-GB"/>
                        <a:t>25</a:t>
                      </a:r>
                      <a:r>
                        <a:rPr lang="en-GB" sz="1400" u="none" strike="noStrike" cap="none"/>
                        <a:t> - </a:t>
                      </a:r>
                      <a:r>
                        <a:rPr lang="en-GB"/>
                        <a:t>13</a:t>
                      </a:r>
                      <a:r>
                        <a:rPr lang="en-GB" sz="1400" u="none" strike="noStrike" cap="none"/>
                        <a:t>u40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Aanleiding</a:t>
                      </a:r>
                      <a:r>
                        <a:rPr lang="en-GB" sz="1400" u="none" strike="noStrike" cap="none"/>
                        <a:t> </a:t>
                      </a:r>
                      <a:r>
                        <a:rPr lang="en-GB" sz="1400" u="none" strike="noStrike" cap="none" err="1"/>
                        <a:t>en</a:t>
                      </a:r>
                      <a:r>
                        <a:rPr lang="en-GB" sz="1400" u="none" strike="noStrike" cap="none"/>
                        <a:t> context</a:t>
                      </a:r>
                      <a:endParaRPr sz="1400" u="none" strike="noStrike" cap="none"/>
                    </a:p>
                  </a:txBody>
                  <a:tcPr marL="91425" marR="91425" marT="91425" marB="91425"/>
                </a:tc>
                <a:extLst>
                  <a:ext uri="{0D108BD9-81ED-4DB2-BD59-A6C34878D82A}">
                    <a16:rowId xmlns:a16="http://schemas.microsoft.com/office/drawing/2014/main" val="10002"/>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a:t>13</a:t>
                      </a:r>
                      <a:r>
                        <a:rPr lang="en-GB" sz="1400" u="none" strike="noStrike" cap="none"/>
                        <a:t>u40 - </a:t>
                      </a:r>
                      <a:r>
                        <a:rPr lang="en-GB"/>
                        <a:t>13</a:t>
                      </a:r>
                      <a:r>
                        <a:rPr lang="en-GB" sz="1400" u="none" strike="noStrike" cap="none"/>
                        <a:t>u55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Introductie OSLO</a:t>
                      </a:r>
                      <a:endParaRPr sz="1400" u="none" strike="noStrike" cap="none"/>
                    </a:p>
                  </a:txBody>
                  <a:tcPr marL="91425" marR="91425" marT="91425" marB="91425"/>
                </a:tc>
                <a:extLst>
                  <a:ext uri="{0D108BD9-81ED-4DB2-BD59-A6C34878D82A}">
                    <a16:rowId xmlns:a16="http://schemas.microsoft.com/office/drawing/2014/main" val="10003"/>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a:t>13</a:t>
                      </a:r>
                      <a:r>
                        <a:rPr lang="en-GB" sz="1400" u="none" strike="noStrike" cap="none"/>
                        <a:t>u55 - 14u10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Inspiratie</a:t>
                      </a:r>
                      <a:endParaRPr sz="1400" u="none" strike="noStrike" cap="none"/>
                    </a:p>
                  </a:txBody>
                  <a:tcPr marL="91425" marR="91425" marT="91425" marB="91425"/>
                </a:tc>
                <a:extLst>
                  <a:ext uri="{0D108BD9-81ED-4DB2-BD59-A6C34878D82A}">
                    <a16:rowId xmlns:a16="http://schemas.microsoft.com/office/drawing/2014/main" val="10005"/>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1</a:t>
                      </a:r>
                      <a:r>
                        <a:rPr lang="en-GB"/>
                        <a:t>4</a:t>
                      </a:r>
                      <a:r>
                        <a:rPr lang="en-GB" sz="1400" u="none" strike="noStrike" cap="none"/>
                        <a:t>u10 - 1</a:t>
                      </a:r>
                      <a:r>
                        <a:rPr lang="en-GB"/>
                        <a:t>4</a:t>
                      </a:r>
                      <a:r>
                        <a:rPr lang="en-GB" sz="1400" u="none" strike="noStrike" cap="none"/>
                        <a:t>u25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Pauze</a:t>
                      </a:r>
                      <a:endParaRPr sz="1400" u="none" strike="noStrike" cap="none"/>
                    </a:p>
                  </a:txBody>
                  <a:tcPr marL="91425" marR="91425" marT="91425" marB="91425"/>
                </a:tc>
                <a:extLst>
                  <a:ext uri="{0D108BD9-81ED-4DB2-BD59-A6C34878D82A}">
                    <a16:rowId xmlns:a16="http://schemas.microsoft.com/office/drawing/2014/main" val="10006"/>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1</a:t>
                      </a:r>
                      <a:r>
                        <a:rPr lang="en-GB"/>
                        <a:t>4</a:t>
                      </a:r>
                      <a:r>
                        <a:rPr lang="en-GB" sz="1400" u="none" strike="noStrike" cap="none"/>
                        <a:t>u25 - 1</a:t>
                      </a:r>
                      <a:r>
                        <a:rPr lang="en-GB"/>
                        <a:t>5</a:t>
                      </a:r>
                      <a:r>
                        <a:rPr lang="en-GB" sz="1400" u="none" strike="noStrike" cap="none"/>
                        <a:t>u35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err="1"/>
                        <a:t>Brainstormsessies</a:t>
                      </a:r>
                      <a:endParaRPr sz="1400" u="none" strike="noStrike" cap="none"/>
                    </a:p>
                  </a:txBody>
                  <a:tcPr marL="91425" marR="91425" marT="91425" marB="91425"/>
                </a:tc>
                <a:extLst>
                  <a:ext uri="{0D108BD9-81ED-4DB2-BD59-A6C34878D82A}">
                    <a16:rowId xmlns:a16="http://schemas.microsoft.com/office/drawing/2014/main" val="10007"/>
                  </a:ext>
                </a:extLst>
              </a:tr>
              <a:tr h="453375">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15u35 - 1</a:t>
                      </a:r>
                      <a:r>
                        <a:rPr lang="en-GB"/>
                        <a:t>5</a:t>
                      </a:r>
                      <a:r>
                        <a:rPr lang="en-GB" sz="1400" u="none" strike="noStrike" cap="none"/>
                        <a:t>u50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Q&amp;A </a:t>
                      </a:r>
                      <a:r>
                        <a:rPr lang="en-GB" sz="1400" u="none" strike="noStrike" cap="none" err="1"/>
                        <a:t>en</a:t>
                      </a:r>
                      <a:r>
                        <a:rPr lang="en-GB" sz="1400" u="none" strike="noStrike" cap="none"/>
                        <a:t> </a:t>
                      </a:r>
                      <a:r>
                        <a:rPr lang="en-GB" sz="1400" u="none" strike="noStrike" cap="none" err="1"/>
                        <a:t>volgende</a:t>
                      </a:r>
                      <a:r>
                        <a:rPr lang="en-GB" sz="1400" u="none" strike="noStrike" cap="none"/>
                        <a:t> </a:t>
                      </a:r>
                      <a:r>
                        <a:rPr lang="en-GB" sz="1400" u="none" strike="noStrike" cap="none" err="1"/>
                        <a:t>stappen</a:t>
                      </a:r>
                      <a:endParaRPr sz="1400" u="none" strike="noStrike" cap="none"/>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Google Shape;969;g18133bc4f31_0_17"/>
          <p:cNvPicPr preferRelativeResize="0"/>
          <p:nvPr/>
        </p:nvPicPr>
        <p:blipFill rotWithShape="1">
          <a:blip r:embed="rId3">
            <a:alphaModFix/>
          </a:blip>
          <a:srcRect l="43862" r="13723" b="12548"/>
          <a:stretch/>
        </p:blipFill>
        <p:spPr>
          <a:xfrm>
            <a:off x="7260150" y="-134450"/>
            <a:ext cx="2416525" cy="3323374"/>
          </a:xfrm>
          <a:prstGeom prst="rect">
            <a:avLst/>
          </a:prstGeom>
          <a:noFill/>
          <a:ln>
            <a:noFill/>
          </a:ln>
        </p:spPr>
      </p:pic>
      <p:sp>
        <p:nvSpPr>
          <p:cNvPr id="970" name="Google Shape;970;g18133bc4f31_0_17"/>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g18133bc4f31_0_17"/>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g18133bc4f31_0_17"/>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Brainstorm</a:t>
            </a:r>
            <a:endParaRPr sz="3700" b="1" i="0" u="none" strike="noStrike" cap="none">
              <a:solidFill>
                <a:srgbClr val="000000"/>
              </a:solidFill>
              <a:latin typeface="Arial"/>
              <a:ea typeface="Arial"/>
              <a:cs typeface="Arial"/>
              <a:sym typeface="Arial"/>
            </a:endParaRPr>
          </a:p>
        </p:txBody>
      </p:sp>
      <p:pic>
        <p:nvPicPr>
          <p:cNvPr id="973" name="Google Shape;973;g18133bc4f31_0_17"/>
          <p:cNvPicPr preferRelativeResize="0"/>
          <p:nvPr/>
        </p:nvPicPr>
        <p:blipFill rotWithShape="1">
          <a:blip r:embed="rId4">
            <a:alphaModFix/>
          </a:blip>
          <a:srcRect/>
          <a:stretch/>
        </p:blipFill>
        <p:spPr>
          <a:xfrm>
            <a:off x="458850" y="4331226"/>
            <a:ext cx="1782099" cy="671725"/>
          </a:xfrm>
          <a:prstGeom prst="rect">
            <a:avLst/>
          </a:prstGeom>
          <a:noFill/>
          <a:ln>
            <a:noFill/>
          </a:ln>
        </p:spPr>
      </p:pic>
      <p:cxnSp>
        <p:nvCxnSpPr>
          <p:cNvPr id="974" name="Google Shape;974;g18133bc4f31_0_17"/>
          <p:cNvCxnSpPr/>
          <p:nvPr/>
        </p:nvCxnSpPr>
        <p:spPr>
          <a:xfrm flipH="1">
            <a:off x="7564125" y="1383450"/>
            <a:ext cx="126000" cy="33600"/>
          </a:xfrm>
          <a:prstGeom prst="straightConnector1">
            <a:avLst/>
          </a:prstGeom>
          <a:noFill/>
          <a:ln w="28575" cap="flat" cmpd="sng">
            <a:solidFill>
              <a:schemeClr val="dk1"/>
            </a:solidFill>
            <a:prstDash val="solid"/>
            <a:round/>
            <a:headEnd type="none" w="sm" len="sm"/>
            <a:tailEnd type="none" w="sm" len="sm"/>
          </a:ln>
        </p:spPr>
      </p:cxnSp>
      <p:cxnSp>
        <p:nvCxnSpPr>
          <p:cNvPr id="975" name="Google Shape;975;g18133bc4f31_0_17"/>
          <p:cNvCxnSpPr/>
          <p:nvPr/>
        </p:nvCxnSpPr>
        <p:spPr>
          <a:xfrm flipH="1">
            <a:off x="7740525" y="1787975"/>
            <a:ext cx="75600" cy="40800"/>
          </a:xfrm>
          <a:prstGeom prst="straightConnector1">
            <a:avLst/>
          </a:prstGeom>
          <a:noFill/>
          <a:ln w="28575" cap="flat" cmpd="sng">
            <a:solidFill>
              <a:schemeClr val="dk1"/>
            </a:solidFill>
            <a:prstDash val="solid"/>
            <a:round/>
            <a:headEnd type="none" w="sm" len="sm"/>
            <a:tailEnd type="none" w="sm" len="sm"/>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g1a7b9a05215_1_3"/>
          <p:cNvSpPr txBox="1"/>
          <p:nvPr/>
        </p:nvSpPr>
        <p:spPr>
          <a:xfrm>
            <a:off x="480475" y="4245525"/>
            <a:ext cx="1646400" cy="831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989" name="Google Shape;989;g1a7b9a05215_1_3"/>
          <p:cNvSpPr txBox="1"/>
          <p:nvPr/>
        </p:nvSpPr>
        <p:spPr>
          <a:xfrm>
            <a:off x="628650" y="273845"/>
            <a:ext cx="8250103"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In het </a:t>
            </a:r>
            <a:r>
              <a:rPr lang="en-GB" sz="3200" b="1" err="1"/>
              <a:t>kader</a:t>
            </a:r>
            <a:r>
              <a:rPr lang="en-GB" sz="3200" b="1"/>
              <a:t> van </a:t>
            </a:r>
            <a:r>
              <a:rPr lang="en-GB" sz="3200" b="1" err="1"/>
              <a:t>leercredentials</a:t>
            </a:r>
            <a:r>
              <a:rPr lang="en-GB" sz="3200" b="1"/>
              <a:t> </a:t>
            </a:r>
            <a:r>
              <a:rPr lang="en-GB" sz="3200" b="1" err="1"/>
              <a:t>welke</a:t>
            </a:r>
            <a:r>
              <a:rPr lang="en-GB" sz="3200" b="1"/>
              <a:t> (extra) </a:t>
            </a:r>
            <a:r>
              <a:rPr lang="en-GB" sz="3200" b="1" err="1"/>
              <a:t>informatie</a:t>
            </a:r>
            <a:r>
              <a:rPr lang="en-GB" sz="3200" b="1"/>
              <a:t> </a:t>
            </a:r>
            <a:r>
              <a:rPr lang="en-GB" sz="3200" b="1" err="1"/>
              <a:t>moet</a:t>
            </a:r>
            <a:r>
              <a:rPr lang="en-GB" sz="3200" b="1"/>
              <a:t> er </a:t>
            </a:r>
            <a:r>
              <a:rPr lang="en-GB" sz="3200" b="1" err="1"/>
              <a:t>uitgewisseld</a:t>
            </a:r>
            <a:r>
              <a:rPr lang="en-GB" sz="3200" b="1"/>
              <a:t> </a:t>
            </a:r>
            <a:r>
              <a:rPr lang="en-GB" sz="3200" b="1" err="1"/>
              <a:t>worden</a:t>
            </a:r>
            <a:r>
              <a:rPr lang="en-GB" sz="3200" b="1"/>
              <a:t>?</a:t>
            </a:r>
            <a:endParaRPr sz="3200" b="1" i="0" u="none" strike="noStrike" cap="none">
              <a:solidFill>
                <a:srgbClr val="000000"/>
              </a:solidFill>
              <a:latin typeface="Arial"/>
              <a:ea typeface="Arial"/>
              <a:cs typeface="Arial"/>
              <a:sym typeface="Arial"/>
            </a:endParaRPr>
          </a:p>
        </p:txBody>
      </p:sp>
      <p:sp>
        <p:nvSpPr>
          <p:cNvPr id="990" name="Google Shape;990;g1a7b9a05215_1_3"/>
          <p:cNvSpPr txBox="1"/>
          <p:nvPr/>
        </p:nvSpPr>
        <p:spPr>
          <a:xfrm>
            <a:off x="942523" y="2026125"/>
            <a:ext cx="6824100" cy="2914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indent="-292100">
              <a:lnSpc>
                <a:spcPct val="115000"/>
              </a:lnSpc>
              <a:buClr>
                <a:srgbClr val="242424"/>
              </a:buClr>
              <a:buSzPts val="1000"/>
              <a:buFont typeface="Calibri"/>
              <a:buChar char="●"/>
              <a:defRPr>
                <a:solidFill>
                  <a:srgbClr val="242424"/>
                </a:solidFill>
                <a:highlight>
                  <a:srgbClr val="FFFFFF"/>
                </a:highlight>
                <a:latin typeface="Calibri"/>
                <a:cs typeface="Calibri"/>
              </a:defRPr>
            </a:lvl1pPr>
          </a:lstStyle>
          <a:p>
            <a:endParaRPr/>
          </a:p>
          <a:p>
            <a:r>
              <a:rPr lang="nl-BE"/>
              <a:t>Wat is voor jou een leercredential?</a:t>
            </a:r>
          </a:p>
          <a:p>
            <a:r>
              <a:rPr lang="nl-BE"/>
              <a:t>Welke informatie bevat een leercredential?</a:t>
            </a:r>
          </a:p>
          <a:p>
            <a:r>
              <a:rPr lang="nl-BE"/>
              <a:t>Sleutelbegrippen?</a:t>
            </a:r>
          </a:p>
        </p:txBody>
      </p:sp>
      <p:pic>
        <p:nvPicPr>
          <p:cNvPr id="2" name="Google Shape;982;g1797abad529_1_34">
            <a:extLst>
              <a:ext uri="{FF2B5EF4-FFF2-40B4-BE49-F238E27FC236}">
                <a16:creationId xmlns:a16="http://schemas.microsoft.com/office/drawing/2014/main" id="{BCB65FC6-2530-A819-328D-B3FD20A6EFDC}"/>
              </a:ext>
            </a:extLst>
          </p:cNvPr>
          <p:cNvPicPr preferRelativeResize="0"/>
          <p:nvPr/>
        </p:nvPicPr>
        <p:blipFill rotWithShape="1">
          <a:blip r:embed="rId3">
            <a:alphaModFix/>
          </a:blip>
          <a:srcRect/>
          <a:stretch/>
        </p:blipFill>
        <p:spPr>
          <a:xfrm>
            <a:off x="3858884" y="3631788"/>
            <a:ext cx="3634595" cy="439880"/>
          </a:xfrm>
          <a:prstGeom prst="rect">
            <a:avLst/>
          </a:prstGeom>
          <a:noFill/>
          <a:ln>
            <a:noFill/>
          </a:ln>
        </p:spPr>
      </p:pic>
    </p:spTree>
    <p:extLst>
      <p:ext uri="{BB962C8B-B14F-4D97-AF65-F5344CB8AC3E}">
        <p14:creationId xmlns:p14="http://schemas.microsoft.com/office/powerpoint/2010/main" val="2106738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1" name="Google Shape;981;g1797abad529_1_34"/>
          <p:cNvSpPr txBox="1"/>
          <p:nvPr/>
        </p:nvSpPr>
        <p:spPr>
          <a:xfrm>
            <a:off x="480475" y="4245525"/>
            <a:ext cx="1646400" cy="831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B63D6229-F672-3C37-F48E-449BD81AD107}"/>
              </a:ext>
            </a:extLst>
          </p:cNvPr>
          <p:cNvPicPr>
            <a:picLocks noChangeAspect="1"/>
          </p:cNvPicPr>
          <p:nvPr/>
        </p:nvPicPr>
        <p:blipFill>
          <a:blip r:embed="rId3"/>
          <a:stretch>
            <a:fillRect/>
          </a:stretch>
        </p:blipFill>
        <p:spPr>
          <a:xfrm>
            <a:off x="4901277" y="1050386"/>
            <a:ext cx="3009448" cy="3042728"/>
          </a:xfrm>
          <a:prstGeom prst="rect">
            <a:avLst/>
          </a:prstGeom>
        </p:spPr>
      </p:pic>
      <p:pic>
        <p:nvPicPr>
          <p:cNvPr id="6" name="Picture 5">
            <a:extLst>
              <a:ext uri="{FF2B5EF4-FFF2-40B4-BE49-F238E27FC236}">
                <a16:creationId xmlns:a16="http://schemas.microsoft.com/office/drawing/2014/main" id="{5C192FEB-A31B-1A41-578B-1611ACF159AF}"/>
              </a:ext>
            </a:extLst>
          </p:cNvPr>
          <p:cNvPicPr>
            <a:picLocks noChangeAspect="1"/>
          </p:cNvPicPr>
          <p:nvPr/>
        </p:nvPicPr>
        <p:blipFill>
          <a:blip r:embed="rId4"/>
          <a:stretch>
            <a:fillRect/>
          </a:stretch>
        </p:blipFill>
        <p:spPr>
          <a:xfrm>
            <a:off x="1499054" y="1050386"/>
            <a:ext cx="2743671" cy="304272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987"/>
        <p:cNvGrpSpPr/>
        <p:nvPr/>
      </p:nvGrpSpPr>
      <p:grpSpPr>
        <a:xfrm>
          <a:off x="0" y="0"/>
          <a:ext cx="0" cy="0"/>
          <a:chOff x="0" y="0"/>
          <a:chExt cx="0" cy="0"/>
        </a:xfrm>
      </p:grpSpPr>
      <p:sp>
        <p:nvSpPr>
          <p:cNvPr id="988" name="Google Shape;988;g1a7b9a05215_1_3"/>
          <p:cNvSpPr txBox="1"/>
          <p:nvPr/>
        </p:nvSpPr>
        <p:spPr>
          <a:xfrm>
            <a:off x="480475" y="4245525"/>
            <a:ext cx="1646400" cy="831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989" name="Google Shape;989;g1a7b9a05215_1_3"/>
          <p:cNvSpPr txBox="1"/>
          <p:nvPr/>
        </p:nvSpPr>
        <p:spPr>
          <a:xfrm>
            <a:off x="628650" y="273845"/>
            <a:ext cx="8250103"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Wat </a:t>
            </a:r>
            <a:r>
              <a:rPr lang="en-GB" sz="3200" b="1" err="1"/>
              <a:t>omvat</a:t>
            </a:r>
            <a:r>
              <a:rPr lang="en-GB" sz="3200" b="1"/>
              <a:t> </a:t>
            </a:r>
            <a:r>
              <a:rPr lang="en-GB" sz="3200" b="1" err="1"/>
              <a:t>een</a:t>
            </a:r>
            <a:r>
              <a:rPr lang="en-GB" sz="3200" b="1"/>
              <a:t> </a:t>
            </a:r>
            <a:r>
              <a:rPr lang="en-GB" sz="3200" b="1" err="1"/>
              <a:t>leercredential</a:t>
            </a:r>
            <a:r>
              <a:rPr lang="en-GB" sz="3200" b="1"/>
              <a:t>?</a:t>
            </a:r>
            <a:endParaRPr sz="3200" b="1" i="0" u="none" strike="noStrike" cap="none">
              <a:solidFill>
                <a:srgbClr val="000000"/>
              </a:solidFill>
              <a:latin typeface="Arial"/>
              <a:ea typeface="Arial"/>
              <a:cs typeface="Arial"/>
              <a:sym typeface="Arial"/>
            </a:endParaRPr>
          </a:p>
        </p:txBody>
      </p:sp>
      <p:sp>
        <p:nvSpPr>
          <p:cNvPr id="990" name="Google Shape;990;g1a7b9a05215_1_3"/>
          <p:cNvSpPr txBox="1"/>
          <p:nvPr/>
        </p:nvSpPr>
        <p:spPr>
          <a:xfrm>
            <a:off x="775000" y="1062864"/>
            <a:ext cx="6824100" cy="2914800"/>
          </a:xfrm>
          <a:prstGeom prst="rect">
            <a:avLst/>
          </a:prstGeom>
          <a:noFill/>
          <a:ln>
            <a:noFill/>
          </a:ln>
        </p:spPr>
        <p:txBody>
          <a:bodyPr spcFirstLastPara="1" wrap="square" lIns="91425" tIns="45700" rIns="91425" bIns="0" anchor="t" anchorCtr="0">
            <a:noAutofit/>
          </a:bodyPr>
          <a:lstStyle/>
          <a:p>
            <a:pPr marL="457200" marR="0" lvl="0" indent="0" algn="l" rtl="0">
              <a:lnSpc>
                <a:spcPct val="115000"/>
              </a:lnSpc>
              <a:spcBef>
                <a:spcPts val="500"/>
              </a:spcBef>
              <a:spcAft>
                <a:spcPts val="0"/>
              </a:spcAft>
              <a:buClr>
                <a:srgbClr val="000000"/>
              </a:buClr>
              <a:buSzPts val="1050"/>
              <a:buFont typeface="Arial"/>
              <a:buNone/>
            </a:pPr>
            <a:endParaRPr sz="1050" b="0" i="0" u="none" strike="noStrike" cap="none">
              <a:solidFill>
                <a:srgbClr val="202122"/>
              </a:solidFill>
              <a:highlight>
                <a:srgbClr val="FFFFFF"/>
              </a:highlight>
              <a:latin typeface="Arial"/>
              <a:ea typeface="Arial"/>
              <a:cs typeface="Arial"/>
              <a:sym typeface="Arial"/>
            </a:endParaRPr>
          </a:p>
          <a:p>
            <a:pPr marL="0" marR="0" lvl="0" indent="0" algn="l" rtl="0">
              <a:lnSpc>
                <a:spcPct val="100000"/>
              </a:lnSpc>
              <a:spcBef>
                <a:spcPts val="50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991" name="Google Shape;991;g1a7b9a05215_1_3"/>
          <p:cNvSpPr txBox="1"/>
          <p:nvPr/>
        </p:nvSpPr>
        <p:spPr>
          <a:xfrm>
            <a:off x="705431" y="1280006"/>
            <a:ext cx="7217042" cy="1918957"/>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0"/>
              </a:spcBef>
              <a:spcAft>
                <a:spcPts val="0"/>
              </a:spcAft>
              <a:buClr>
                <a:srgbClr val="242424"/>
              </a:buClr>
              <a:buSzPts val="1000"/>
              <a:buFont typeface="Calibri"/>
              <a:buChar char="●"/>
            </a:pPr>
            <a:r>
              <a:rPr lang="en-GB" err="1">
                <a:solidFill>
                  <a:srgbClr val="242424"/>
                </a:solidFill>
                <a:highlight>
                  <a:srgbClr val="FFFFFF"/>
                </a:highlight>
                <a:latin typeface="Calibri"/>
                <a:cs typeface="Calibri"/>
                <a:sym typeface="Calibri"/>
              </a:rPr>
              <a:t>een</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bewijs</a:t>
            </a:r>
            <a:r>
              <a:rPr lang="en-GB">
                <a:solidFill>
                  <a:srgbClr val="242424"/>
                </a:solidFill>
                <a:highlight>
                  <a:srgbClr val="FFFFFF"/>
                </a:highlight>
                <a:latin typeface="Calibri"/>
                <a:cs typeface="Calibri"/>
                <a:sym typeface="Calibri"/>
              </a:rPr>
              <a:t> van </a:t>
            </a:r>
            <a:r>
              <a:rPr lang="en-GB" err="1">
                <a:solidFill>
                  <a:srgbClr val="242424"/>
                </a:solidFill>
                <a:highlight>
                  <a:srgbClr val="FFFFFF"/>
                </a:highlight>
                <a:latin typeface="Calibri"/>
                <a:cs typeface="Calibri"/>
                <a:sym typeface="Calibri"/>
              </a:rPr>
              <a:t>leren</a:t>
            </a:r>
            <a:endParaRPr lang="en-GB">
              <a:solidFill>
                <a:srgbClr val="242424"/>
              </a:solidFill>
              <a:highlight>
                <a:srgbClr val="FFFFFF"/>
              </a:highlight>
              <a:latin typeface="Calibri"/>
              <a:cs typeface="Calibri"/>
              <a:sym typeface="Calibri"/>
            </a:endParaRPr>
          </a:p>
          <a:p>
            <a:pPr marL="457200" lvl="0" indent="-292100" algn="l" rtl="0">
              <a:lnSpc>
                <a:spcPct val="115000"/>
              </a:lnSpc>
              <a:spcBef>
                <a:spcPts val="0"/>
              </a:spcBef>
              <a:spcAft>
                <a:spcPts val="0"/>
              </a:spcAft>
              <a:buClr>
                <a:srgbClr val="242424"/>
              </a:buClr>
              <a:buSzPts val="1000"/>
              <a:buFont typeface="Calibri"/>
              <a:buChar char="●"/>
            </a:pPr>
            <a:r>
              <a:rPr lang="en-GB" err="1">
                <a:solidFill>
                  <a:srgbClr val="242424"/>
                </a:solidFill>
                <a:highlight>
                  <a:srgbClr val="FFFFFF"/>
                </a:highlight>
                <a:latin typeface="Calibri"/>
                <a:cs typeface="Calibri"/>
                <a:sym typeface="Calibri"/>
              </a:rPr>
              <a:t>een</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bewijs</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dat</a:t>
            </a:r>
            <a:r>
              <a:rPr lang="en-GB">
                <a:solidFill>
                  <a:srgbClr val="242424"/>
                </a:solidFill>
                <a:highlight>
                  <a:srgbClr val="FFFFFF"/>
                </a:highlight>
                <a:latin typeface="Calibri"/>
                <a:cs typeface="Calibri"/>
                <a:sym typeface="Calibri"/>
              </a:rPr>
              <a:t> je </a:t>
            </a:r>
            <a:r>
              <a:rPr lang="en-GB" err="1">
                <a:solidFill>
                  <a:srgbClr val="242424"/>
                </a:solidFill>
                <a:highlight>
                  <a:srgbClr val="FFFFFF"/>
                </a:highlight>
                <a:latin typeface="Calibri"/>
                <a:cs typeface="Calibri"/>
                <a:sym typeface="Calibri"/>
              </a:rPr>
              <a:t>geslaagd</a:t>
            </a:r>
            <a:r>
              <a:rPr lang="en-GB">
                <a:solidFill>
                  <a:srgbClr val="242424"/>
                </a:solidFill>
                <a:highlight>
                  <a:srgbClr val="FFFFFF"/>
                </a:highlight>
                <a:latin typeface="Calibri"/>
                <a:cs typeface="Calibri"/>
                <a:sym typeface="Calibri"/>
              </a:rPr>
              <a:t> bent </a:t>
            </a:r>
            <a:r>
              <a:rPr lang="en-GB" err="1">
                <a:solidFill>
                  <a:srgbClr val="242424"/>
                </a:solidFill>
                <a:highlight>
                  <a:srgbClr val="FFFFFF"/>
                </a:highlight>
                <a:latin typeface="Calibri"/>
                <a:cs typeface="Calibri"/>
                <a:sym typeface="Calibri"/>
              </a:rPr>
              <a:t>voor</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een</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bepaald</a:t>
            </a:r>
            <a:r>
              <a:rPr lang="en-GB">
                <a:solidFill>
                  <a:srgbClr val="242424"/>
                </a:solidFill>
                <a:highlight>
                  <a:srgbClr val="FFFFFF"/>
                </a:highlight>
                <a:latin typeface="Calibri"/>
                <a:cs typeface="Calibri"/>
                <a:sym typeface="Calibri"/>
              </a:rPr>
              <a:t> examen </a:t>
            </a:r>
          </a:p>
          <a:p>
            <a:pPr marL="457200" lvl="0" indent="-292100" algn="l" rtl="0">
              <a:lnSpc>
                <a:spcPct val="115000"/>
              </a:lnSpc>
              <a:spcBef>
                <a:spcPts val="0"/>
              </a:spcBef>
              <a:spcAft>
                <a:spcPts val="0"/>
              </a:spcAft>
              <a:buClr>
                <a:srgbClr val="242424"/>
              </a:buClr>
              <a:buSzPts val="1000"/>
              <a:buFont typeface="Calibri"/>
              <a:buChar char="●"/>
            </a:pPr>
            <a:r>
              <a:rPr lang="en-GB">
                <a:solidFill>
                  <a:srgbClr val="242424"/>
                </a:solidFill>
                <a:highlight>
                  <a:srgbClr val="FFFFFF"/>
                </a:highlight>
                <a:latin typeface="Calibri"/>
                <a:cs typeface="Calibri"/>
                <a:sym typeface="Calibri"/>
              </a:rPr>
              <a:t>het </a:t>
            </a:r>
            <a:r>
              <a:rPr lang="en-GB" err="1">
                <a:solidFill>
                  <a:srgbClr val="242424"/>
                </a:solidFill>
                <a:highlight>
                  <a:srgbClr val="FFFFFF"/>
                </a:highlight>
                <a:latin typeface="Calibri"/>
                <a:cs typeface="Calibri"/>
                <a:sym typeface="Calibri"/>
              </a:rPr>
              <a:t>wordt</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uitgereikt</a:t>
            </a:r>
            <a:r>
              <a:rPr lang="en-GB">
                <a:solidFill>
                  <a:srgbClr val="242424"/>
                </a:solidFill>
                <a:highlight>
                  <a:srgbClr val="FFFFFF"/>
                </a:highlight>
                <a:latin typeface="Calibri"/>
                <a:cs typeface="Calibri"/>
                <a:sym typeface="Calibri"/>
              </a:rPr>
              <a:t> door </a:t>
            </a:r>
            <a:r>
              <a:rPr lang="en-GB" err="1">
                <a:solidFill>
                  <a:srgbClr val="242424"/>
                </a:solidFill>
                <a:highlight>
                  <a:srgbClr val="FFFFFF"/>
                </a:highlight>
                <a:latin typeface="Calibri"/>
                <a:cs typeface="Calibri"/>
                <a:sym typeface="Calibri"/>
              </a:rPr>
              <a:t>een</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erkende</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instantie</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en</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bevat</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ook</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deze</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gegevens</a:t>
            </a:r>
            <a:endParaRPr lang="en-GB">
              <a:solidFill>
                <a:srgbClr val="242424"/>
              </a:solidFill>
              <a:highlight>
                <a:srgbClr val="FFFFFF"/>
              </a:highlight>
              <a:latin typeface="Calibri"/>
              <a:cs typeface="Calibri"/>
              <a:sym typeface="Calibri"/>
            </a:endParaRPr>
          </a:p>
          <a:p>
            <a:pPr marL="457200" indent="-292100">
              <a:lnSpc>
                <a:spcPct val="115000"/>
              </a:lnSpc>
              <a:buClr>
                <a:srgbClr val="242424"/>
              </a:buClr>
              <a:buSzPts val="1000"/>
              <a:buFont typeface="Calibri"/>
              <a:buChar char="●"/>
            </a:pPr>
            <a:r>
              <a:rPr lang="en-GB">
                <a:solidFill>
                  <a:srgbClr val="242424"/>
                </a:solidFill>
                <a:highlight>
                  <a:srgbClr val="FFFFFF"/>
                </a:highlight>
                <a:latin typeface="Calibri"/>
                <a:cs typeface="Calibri"/>
                <a:sym typeface="Calibri"/>
              </a:rPr>
              <a:t>Het </a:t>
            </a:r>
            <a:r>
              <a:rPr lang="en-GB" err="1">
                <a:solidFill>
                  <a:srgbClr val="242424"/>
                </a:solidFill>
                <a:highlight>
                  <a:srgbClr val="FFFFFF"/>
                </a:highlight>
                <a:latin typeface="Calibri"/>
                <a:cs typeface="Calibri"/>
                <a:sym typeface="Calibri"/>
              </a:rPr>
              <a:t>wordt</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toegekend</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aan</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een</a:t>
            </a:r>
            <a:r>
              <a:rPr lang="en-GB">
                <a:solidFill>
                  <a:srgbClr val="242424"/>
                </a:solidFill>
                <a:highlight>
                  <a:srgbClr val="FFFFFF"/>
                </a:highlight>
                <a:latin typeface="Calibri"/>
                <a:cs typeface="Calibri"/>
                <a:sym typeface="Calibri"/>
              </a:rPr>
              <a:t> </a:t>
            </a:r>
            <a:r>
              <a:rPr lang="en-GB" err="1">
                <a:solidFill>
                  <a:srgbClr val="242424"/>
                </a:solidFill>
                <a:highlight>
                  <a:srgbClr val="FFFFFF"/>
                </a:highlight>
                <a:latin typeface="Calibri"/>
                <a:cs typeface="Calibri"/>
                <a:sym typeface="Calibri"/>
              </a:rPr>
              <a:t>persoon</a:t>
            </a:r>
            <a:endParaRPr lang="en-GB">
              <a:solidFill>
                <a:srgbClr val="242424"/>
              </a:solidFill>
              <a:highlight>
                <a:srgbClr val="FFFFFF"/>
              </a:highlight>
              <a:latin typeface="Calibri"/>
              <a:cs typeface="Calibri"/>
              <a:sym typeface="Calibri"/>
            </a:endParaRPr>
          </a:p>
          <a:p>
            <a:pPr marL="457200" lvl="0" indent="-292100" algn="l" rtl="0">
              <a:lnSpc>
                <a:spcPct val="115000"/>
              </a:lnSpc>
              <a:spcBef>
                <a:spcPts val="0"/>
              </a:spcBef>
              <a:spcAft>
                <a:spcPts val="0"/>
              </a:spcAft>
              <a:buClr>
                <a:srgbClr val="242424"/>
              </a:buClr>
              <a:buSzPts val="1000"/>
              <a:buFont typeface="Calibri"/>
              <a:buChar char="●"/>
            </a:pPr>
            <a:r>
              <a:rPr lang="nl-BE">
                <a:solidFill>
                  <a:srgbClr val="242424"/>
                </a:solidFill>
                <a:highlight>
                  <a:srgbClr val="FFFFFF"/>
                </a:highlight>
                <a:latin typeface="Calibri"/>
                <a:cs typeface="Calibri"/>
                <a:sym typeface="Calibri"/>
              </a:rPr>
              <a:t>Het bevat de doorlooptijd waarop het leercredential werd behaald door de persoon</a:t>
            </a:r>
          </a:p>
          <a:p>
            <a:pPr marL="457200" lvl="0" indent="-292100" algn="l" rtl="0">
              <a:lnSpc>
                <a:spcPct val="115000"/>
              </a:lnSpc>
              <a:spcBef>
                <a:spcPts val="0"/>
              </a:spcBef>
              <a:spcAft>
                <a:spcPts val="0"/>
              </a:spcAft>
              <a:buClr>
                <a:srgbClr val="242424"/>
              </a:buClr>
              <a:buSzPts val="1000"/>
              <a:buFont typeface="Calibri"/>
              <a:buChar char="●"/>
            </a:pPr>
            <a:r>
              <a:rPr lang="nl-BE">
                <a:solidFill>
                  <a:srgbClr val="242424"/>
                </a:solidFill>
                <a:highlight>
                  <a:srgbClr val="FFFFFF"/>
                </a:highlight>
                <a:latin typeface="Calibri"/>
                <a:cs typeface="Calibri"/>
                <a:sym typeface="Calibri"/>
              </a:rPr>
              <a:t>Het bevat een definitie van wat geleerd werd</a:t>
            </a:r>
            <a:endParaRPr>
              <a:solidFill>
                <a:srgbClr val="242424"/>
              </a:solidFill>
              <a:highlight>
                <a:srgbClr val="FFFFFF"/>
              </a:highlight>
              <a:latin typeface="Calibri"/>
              <a:cs typeface="Calibri"/>
              <a:sym typeface="Calibri"/>
            </a:endParaRPr>
          </a:p>
          <a:p>
            <a:pPr marL="457200" lvl="0" indent="-292100" algn="l" rtl="0">
              <a:lnSpc>
                <a:spcPct val="115000"/>
              </a:lnSpc>
              <a:spcBef>
                <a:spcPts val="0"/>
              </a:spcBef>
              <a:spcAft>
                <a:spcPts val="0"/>
              </a:spcAft>
              <a:buClr>
                <a:srgbClr val="242424"/>
              </a:buClr>
              <a:buSzPts val="1000"/>
              <a:buFont typeface="Calibri"/>
              <a:buChar char="●"/>
            </a:pPr>
            <a:endParaRPr lang="en-GB">
              <a:solidFill>
                <a:srgbClr val="242424"/>
              </a:solidFill>
              <a:highlight>
                <a:srgbClr val="FFFFFF"/>
              </a:highlight>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987"/>
        <p:cNvGrpSpPr/>
        <p:nvPr/>
      </p:nvGrpSpPr>
      <p:grpSpPr>
        <a:xfrm>
          <a:off x="0" y="0"/>
          <a:ext cx="0" cy="0"/>
          <a:chOff x="0" y="0"/>
          <a:chExt cx="0" cy="0"/>
        </a:xfrm>
      </p:grpSpPr>
      <p:sp>
        <p:nvSpPr>
          <p:cNvPr id="988" name="Google Shape;988;g1a7b9a05215_1_3"/>
          <p:cNvSpPr txBox="1"/>
          <p:nvPr/>
        </p:nvSpPr>
        <p:spPr>
          <a:xfrm>
            <a:off x="480475" y="4245525"/>
            <a:ext cx="1646400" cy="831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989" name="Google Shape;989;g1a7b9a05215_1_3"/>
          <p:cNvSpPr txBox="1"/>
          <p:nvPr/>
        </p:nvSpPr>
        <p:spPr>
          <a:xfrm>
            <a:off x="628650" y="273845"/>
            <a:ext cx="8250103"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a:t>Wat </a:t>
            </a:r>
            <a:r>
              <a:rPr lang="en-GB" sz="3200" b="1" err="1"/>
              <a:t>omvat</a:t>
            </a:r>
            <a:r>
              <a:rPr lang="en-GB" sz="3200" b="1"/>
              <a:t> het </a:t>
            </a:r>
            <a:r>
              <a:rPr lang="en-GB" sz="3200" b="1" err="1"/>
              <a:t>delen</a:t>
            </a:r>
            <a:r>
              <a:rPr lang="en-GB" sz="3200" b="1"/>
              <a:t> van </a:t>
            </a:r>
            <a:r>
              <a:rPr lang="en-GB" sz="3200" b="1" err="1"/>
              <a:t>leercredentials</a:t>
            </a:r>
            <a:r>
              <a:rPr lang="en-GB" sz="3200" b="1"/>
              <a:t>?</a:t>
            </a:r>
            <a:endParaRPr sz="3200" b="1" i="0" u="none" strike="noStrike" cap="none">
              <a:solidFill>
                <a:srgbClr val="000000"/>
              </a:solidFill>
              <a:latin typeface="Arial"/>
              <a:ea typeface="Arial"/>
              <a:cs typeface="Arial"/>
              <a:sym typeface="Arial"/>
            </a:endParaRPr>
          </a:p>
        </p:txBody>
      </p:sp>
      <p:sp>
        <p:nvSpPr>
          <p:cNvPr id="990" name="Google Shape;990;g1a7b9a05215_1_3"/>
          <p:cNvSpPr txBox="1"/>
          <p:nvPr/>
        </p:nvSpPr>
        <p:spPr>
          <a:xfrm>
            <a:off x="775000" y="1062864"/>
            <a:ext cx="6824100" cy="2914800"/>
          </a:xfrm>
          <a:prstGeom prst="rect">
            <a:avLst/>
          </a:prstGeom>
          <a:noFill/>
          <a:ln>
            <a:noFill/>
          </a:ln>
        </p:spPr>
        <p:txBody>
          <a:bodyPr spcFirstLastPara="1" wrap="square" lIns="91425" tIns="45700" rIns="91425" bIns="0" anchor="t" anchorCtr="0">
            <a:noAutofit/>
          </a:bodyPr>
          <a:lstStyle/>
          <a:p>
            <a:pPr marL="457200" marR="0" lvl="0" indent="0" algn="l" rtl="0">
              <a:lnSpc>
                <a:spcPct val="115000"/>
              </a:lnSpc>
              <a:spcBef>
                <a:spcPts val="500"/>
              </a:spcBef>
              <a:spcAft>
                <a:spcPts val="0"/>
              </a:spcAft>
              <a:buClr>
                <a:srgbClr val="000000"/>
              </a:buClr>
              <a:buSzPts val="1050"/>
              <a:buFont typeface="Arial"/>
              <a:buNone/>
            </a:pPr>
            <a:endParaRPr sz="1050" b="0" i="0" u="none" strike="noStrike" cap="none">
              <a:solidFill>
                <a:srgbClr val="202122"/>
              </a:solidFill>
              <a:highlight>
                <a:srgbClr val="FFFFFF"/>
              </a:highlight>
              <a:latin typeface="Arial"/>
              <a:ea typeface="Arial"/>
              <a:cs typeface="Arial"/>
              <a:sym typeface="Arial"/>
            </a:endParaRPr>
          </a:p>
          <a:p>
            <a:pPr marL="0" marR="0" lvl="0" indent="0" algn="l" rtl="0">
              <a:lnSpc>
                <a:spcPct val="100000"/>
              </a:lnSpc>
              <a:spcBef>
                <a:spcPts val="50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991" name="Google Shape;991;g1a7b9a05215_1_3"/>
          <p:cNvSpPr txBox="1"/>
          <p:nvPr/>
        </p:nvSpPr>
        <p:spPr>
          <a:xfrm>
            <a:off x="705431" y="1280006"/>
            <a:ext cx="7217042" cy="3157757"/>
          </a:xfrm>
          <a:prstGeom prst="rect">
            <a:avLst/>
          </a:prstGeom>
          <a:noFill/>
          <a:ln>
            <a:noFill/>
          </a:ln>
        </p:spPr>
        <p:txBody>
          <a:bodyPr spcFirstLastPara="1" wrap="square" lIns="91425" tIns="91425" rIns="91425" bIns="91425" anchor="t" anchorCtr="0">
            <a:spAutoFit/>
          </a:bodyPr>
          <a:lstStyle/>
          <a:p>
            <a:pPr marL="457200" lvl="0" indent="-292100" algn="l" rtl="0">
              <a:lnSpc>
                <a:spcPct val="115000"/>
              </a:lnSpc>
              <a:spcBef>
                <a:spcPts val="0"/>
              </a:spcBef>
              <a:spcAft>
                <a:spcPts val="0"/>
              </a:spcAft>
              <a:buClr>
                <a:srgbClr val="242424"/>
              </a:buClr>
              <a:buSzPts val="1000"/>
              <a:buFont typeface="Calibri"/>
              <a:buChar char="●"/>
            </a:pPr>
            <a:r>
              <a:rPr lang="en-GB">
                <a:solidFill>
                  <a:srgbClr val="242424"/>
                </a:solidFill>
                <a:highlight>
                  <a:srgbClr val="FFFFFF"/>
                </a:highlight>
                <a:latin typeface="Calibri"/>
                <a:ea typeface="Calibri"/>
                <a:cs typeface="Calibri"/>
                <a:sym typeface="Calibri"/>
              </a:rPr>
              <a:t>Het </a:t>
            </a:r>
            <a:r>
              <a:rPr lang="en-GB" b="1">
                <a:solidFill>
                  <a:srgbClr val="242424"/>
                </a:solidFill>
                <a:highlight>
                  <a:srgbClr val="FFFFFF"/>
                </a:highlight>
                <a:latin typeface="Calibri"/>
                <a:ea typeface="Calibri"/>
                <a:cs typeface="Calibri"/>
                <a:sym typeface="Calibri"/>
              </a:rPr>
              <a:t>slim </a:t>
            </a:r>
            <a:r>
              <a:rPr lang="en-GB" b="1" err="1">
                <a:solidFill>
                  <a:srgbClr val="242424"/>
                </a:solidFill>
                <a:highlight>
                  <a:srgbClr val="FFFFFF"/>
                </a:highlight>
                <a:latin typeface="Calibri"/>
                <a:ea typeface="Calibri"/>
                <a:cs typeface="Calibri"/>
                <a:sym typeface="Calibri"/>
              </a:rPr>
              <a:t>uitreiken</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en</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revoceren</a:t>
            </a:r>
            <a:r>
              <a:rPr lang="en-GB" b="1">
                <a:solidFill>
                  <a:srgbClr val="242424"/>
                </a:solidFill>
                <a:highlight>
                  <a:srgbClr val="FFFFFF"/>
                </a:highlight>
                <a:latin typeface="Calibri"/>
                <a:ea typeface="Calibri"/>
                <a:cs typeface="Calibri"/>
                <a:sym typeface="Calibri"/>
              </a:rPr>
              <a:t>) van diploma’s, </a:t>
            </a:r>
            <a:r>
              <a:rPr lang="en-GB" b="1" err="1">
                <a:solidFill>
                  <a:srgbClr val="242424"/>
                </a:solidFill>
                <a:highlight>
                  <a:srgbClr val="FFFFFF"/>
                </a:highlight>
                <a:latin typeface="Calibri"/>
                <a:ea typeface="Calibri"/>
                <a:cs typeface="Calibri"/>
                <a:sym typeface="Calibri"/>
              </a:rPr>
              <a:t>certificaten</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e.a.</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leercredentials</a:t>
            </a:r>
            <a:endParaRPr b="1">
              <a:solidFill>
                <a:srgbClr val="242424"/>
              </a:solidFill>
              <a:highlight>
                <a:srgbClr val="FFFFFF"/>
              </a:highlight>
              <a:latin typeface="Calibri"/>
              <a:ea typeface="Calibri"/>
              <a:cs typeface="Calibri"/>
              <a:sym typeface="Calibri"/>
            </a:endParaRPr>
          </a:p>
          <a:p>
            <a:pPr marL="457200" lvl="0" indent="-292100" algn="l" rtl="0">
              <a:lnSpc>
                <a:spcPct val="115000"/>
              </a:lnSpc>
              <a:spcBef>
                <a:spcPts val="0"/>
              </a:spcBef>
              <a:spcAft>
                <a:spcPts val="0"/>
              </a:spcAft>
              <a:buClr>
                <a:srgbClr val="242424"/>
              </a:buClr>
              <a:buSzPts val="1000"/>
              <a:buFont typeface="Calibri"/>
              <a:buChar char="●"/>
            </a:pPr>
            <a:r>
              <a:rPr lang="en-GB" err="1">
                <a:solidFill>
                  <a:srgbClr val="242424"/>
                </a:solidFill>
                <a:highlight>
                  <a:srgbClr val="FFFFFF"/>
                </a:highlight>
                <a:latin typeface="Calibri"/>
                <a:ea typeface="Calibri"/>
                <a:cs typeface="Calibri"/>
                <a:sym typeface="Calibri"/>
              </a:rPr>
              <a:t>Waarbij</a:t>
            </a:r>
            <a:r>
              <a:rPr lang="en-GB">
                <a:solidFill>
                  <a:srgbClr val="242424"/>
                </a:solidFill>
                <a:highlight>
                  <a:srgbClr val="FFFFFF"/>
                </a:highlight>
                <a:latin typeface="Calibri"/>
                <a:ea typeface="Calibri"/>
                <a:cs typeface="Calibri"/>
                <a:sym typeface="Calibri"/>
              </a:rPr>
              <a:t> er consensus is over de </a:t>
            </a:r>
            <a:r>
              <a:rPr lang="en-GB" b="1" err="1">
                <a:solidFill>
                  <a:srgbClr val="242424"/>
                </a:solidFill>
                <a:highlight>
                  <a:srgbClr val="FFFFFF"/>
                </a:highlight>
                <a:latin typeface="Calibri"/>
                <a:ea typeface="Calibri"/>
                <a:cs typeface="Calibri"/>
                <a:sym typeface="Calibri"/>
              </a:rPr>
              <a:t>waarde</a:t>
            </a:r>
            <a:r>
              <a:rPr lang="en-GB">
                <a:solidFill>
                  <a:srgbClr val="242424"/>
                </a:solidFill>
                <a:highlight>
                  <a:srgbClr val="FFFFFF"/>
                </a:highlight>
                <a:latin typeface="Calibri"/>
                <a:ea typeface="Calibri"/>
                <a:cs typeface="Calibri"/>
                <a:sym typeface="Calibri"/>
              </a:rPr>
              <a:t> van </a:t>
            </a:r>
            <a:r>
              <a:rPr lang="en-GB" err="1">
                <a:solidFill>
                  <a:srgbClr val="242424"/>
                </a:solidFill>
                <a:highlight>
                  <a:srgbClr val="FFFFFF"/>
                </a:highlight>
                <a:latin typeface="Calibri"/>
                <a:ea typeface="Calibri"/>
                <a:cs typeface="Calibri"/>
                <a:sym typeface="Calibri"/>
              </a:rPr>
              <a:t>een</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leercredential</a:t>
            </a:r>
            <a:endParaRPr lang="en-GB">
              <a:solidFill>
                <a:srgbClr val="242424"/>
              </a:solidFill>
              <a:highlight>
                <a:srgbClr val="FFFFFF"/>
              </a:highlight>
              <a:latin typeface="Calibri"/>
              <a:ea typeface="Calibri"/>
              <a:cs typeface="Calibri"/>
              <a:sym typeface="Calibri"/>
            </a:endParaRPr>
          </a:p>
          <a:p>
            <a:pPr marL="457200" lvl="0" indent="-292100" algn="l" rtl="0">
              <a:lnSpc>
                <a:spcPct val="115000"/>
              </a:lnSpc>
              <a:spcBef>
                <a:spcPts val="0"/>
              </a:spcBef>
              <a:spcAft>
                <a:spcPts val="0"/>
              </a:spcAft>
              <a:buClr>
                <a:srgbClr val="242424"/>
              </a:buClr>
              <a:buSzPts val="1000"/>
              <a:buFont typeface="Calibri"/>
              <a:buChar char="●"/>
            </a:pPr>
            <a:r>
              <a:rPr lang="en-GB">
                <a:solidFill>
                  <a:srgbClr val="242424"/>
                </a:solidFill>
                <a:highlight>
                  <a:srgbClr val="FFFFFF"/>
                </a:highlight>
                <a:latin typeface="Calibri"/>
                <a:ea typeface="Calibri"/>
                <a:cs typeface="Calibri"/>
                <a:sym typeface="Calibri"/>
              </a:rPr>
              <a:t>Die </a:t>
            </a:r>
            <a:r>
              <a:rPr lang="en-GB" err="1">
                <a:solidFill>
                  <a:srgbClr val="242424"/>
                </a:solidFill>
                <a:highlight>
                  <a:srgbClr val="FFFFFF"/>
                </a:highlight>
                <a:latin typeface="Calibri"/>
                <a:ea typeface="Calibri"/>
                <a:cs typeface="Calibri"/>
                <a:sym typeface="Calibri"/>
              </a:rPr>
              <a:t>onder</a:t>
            </a:r>
            <a:r>
              <a:rPr lang="en-GB">
                <a:solidFill>
                  <a:srgbClr val="242424"/>
                </a:solidFill>
                <a:highlight>
                  <a:srgbClr val="FFFFFF"/>
                </a:highlight>
                <a:latin typeface="Calibri"/>
                <a:ea typeface="Calibri"/>
                <a:cs typeface="Calibri"/>
                <a:sym typeface="Calibri"/>
              </a:rPr>
              <a:t> de </a:t>
            </a:r>
            <a:r>
              <a:rPr lang="en-GB" b="1" err="1">
                <a:solidFill>
                  <a:srgbClr val="242424"/>
                </a:solidFill>
                <a:highlight>
                  <a:srgbClr val="FFFFFF"/>
                </a:highlight>
                <a:latin typeface="Calibri"/>
                <a:ea typeface="Calibri"/>
                <a:cs typeface="Calibri"/>
                <a:sym typeface="Calibri"/>
              </a:rPr>
              <a:t>controle</a:t>
            </a:r>
            <a:r>
              <a:rPr lang="en-GB" b="1">
                <a:solidFill>
                  <a:srgbClr val="242424"/>
                </a:solidFill>
                <a:highlight>
                  <a:srgbClr val="FFFFFF"/>
                </a:highlight>
                <a:latin typeface="Calibri"/>
                <a:ea typeface="Calibri"/>
                <a:cs typeface="Calibri"/>
                <a:sym typeface="Calibri"/>
              </a:rPr>
              <a:t> van de burger </a:t>
            </a:r>
            <a:r>
              <a:rPr lang="en-GB">
                <a:solidFill>
                  <a:srgbClr val="242424"/>
                </a:solidFill>
                <a:highlight>
                  <a:srgbClr val="FFFFFF"/>
                </a:highlight>
                <a:latin typeface="Calibri"/>
                <a:ea typeface="Calibri"/>
                <a:cs typeface="Calibri"/>
                <a:sym typeface="Calibri"/>
              </a:rPr>
              <a:t>op </a:t>
            </a:r>
            <a:r>
              <a:rPr lang="en-GB" err="1">
                <a:solidFill>
                  <a:srgbClr val="242424"/>
                </a:solidFill>
                <a:highlight>
                  <a:srgbClr val="FFFFFF"/>
                </a:highlight>
                <a:latin typeface="Calibri"/>
                <a:ea typeface="Calibri"/>
                <a:cs typeface="Calibri"/>
                <a:sym typeface="Calibri"/>
              </a:rPr>
              <a:t>een</a:t>
            </a:r>
            <a:r>
              <a:rPr lang="en-GB">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veilige</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digitale</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manier</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kan</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gedeeld</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worden</a:t>
            </a:r>
            <a:r>
              <a:rPr lang="en-GB">
                <a:solidFill>
                  <a:srgbClr val="242424"/>
                </a:solidFill>
                <a:highlight>
                  <a:srgbClr val="FFFFFF"/>
                </a:highlight>
                <a:latin typeface="Calibri"/>
                <a:ea typeface="Calibri"/>
                <a:cs typeface="Calibri"/>
                <a:sym typeface="Calibri"/>
              </a:rPr>
              <a:t> met </a:t>
            </a:r>
            <a:r>
              <a:rPr lang="en-GB" err="1">
                <a:solidFill>
                  <a:srgbClr val="242424"/>
                </a:solidFill>
                <a:highlight>
                  <a:srgbClr val="FFFFFF"/>
                </a:highlight>
                <a:latin typeface="Calibri"/>
                <a:ea typeface="Calibri"/>
                <a:cs typeface="Calibri"/>
                <a:sym typeface="Calibri"/>
              </a:rPr>
              <a:t>instanties</a:t>
            </a:r>
            <a:r>
              <a:rPr lang="en-GB">
                <a:solidFill>
                  <a:srgbClr val="242424"/>
                </a:solidFill>
                <a:highlight>
                  <a:srgbClr val="FFFFFF"/>
                </a:highlight>
                <a:latin typeface="Calibri"/>
                <a:ea typeface="Calibri"/>
                <a:cs typeface="Calibri"/>
                <a:sym typeface="Calibri"/>
              </a:rPr>
              <a:t> die </a:t>
            </a:r>
            <a:r>
              <a:rPr lang="en-GB" err="1">
                <a:solidFill>
                  <a:srgbClr val="242424"/>
                </a:solidFill>
                <a:highlight>
                  <a:srgbClr val="FFFFFF"/>
                </a:highlight>
                <a:latin typeface="Calibri"/>
                <a:ea typeface="Calibri"/>
                <a:cs typeface="Calibri"/>
                <a:sym typeface="Calibri"/>
              </a:rPr>
              <a:t>hiertoe</a:t>
            </a:r>
            <a:r>
              <a:rPr lang="en-GB">
                <a:solidFill>
                  <a:srgbClr val="242424"/>
                </a:solidFill>
                <a:highlight>
                  <a:srgbClr val="FFFFFF"/>
                </a:highlight>
                <a:latin typeface="Calibri"/>
                <a:ea typeface="Calibri"/>
                <a:cs typeface="Calibri"/>
                <a:sym typeface="Calibri"/>
              </a:rPr>
              <a:t> de </a:t>
            </a:r>
            <a:r>
              <a:rPr lang="en-GB" err="1">
                <a:solidFill>
                  <a:srgbClr val="242424"/>
                </a:solidFill>
                <a:highlight>
                  <a:srgbClr val="FFFFFF"/>
                </a:highlight>
                <a:latin typeface="Calibri"/>
                <a:ea typeface="Calibri"/>
                <a:cs typeface="Calibri"/>
                <a:sym typeface="Calibri"/>
              </a:rPr>
              <a:t>noodzakelijke</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rechten</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hebben</a:t>
            </a:r>
            <a:endParaRPr lang="en-GB">
              <a:solidFill>
                <a:srgbClr val="242424"/>
              </a:solidFill>
              <a:highlight>
                <a:srgbClr val="FFFFFF"/>
              </a:highlight>
              <a:latin typeface="Calibri"/>
              <a:ea typeface="Calibri"/>
              <a:cs typeface="Calibri"/>
              <a:sym typeface="Calibri"/>
            </a:endParaRPr>
          </a:p>
          <a:p>
            <a:pPr marL="457200" lvl="0" indent="-292100" algn="l" rtl="0">
              <a:lnSpc>
                <a:spcPct val="115000"/>
              </a:lnSpc>
              <a:spcBef>
                <a:spcPts val="0"/>
              </a:spcBef>
              <a:spcAft>
                <a:spcPts val="0"/>
              </a:spcAft>
              <a:buClr>
                <a:srgbClr val="242424"/>
              </a:buClr>
              <a:buSzPts val="1000"/>
              <a:buFont typeface="Calibri"/>
              <a:buChar char="●"/>
            </a:pPr>
            <a:r>
              <a:rPr lang="en-GB" err="1">
                <a:solidFill>
                  <a:srgbClr val="242424"/>
                </a:solidFill>
                <a:highlight>
                  <a:srgbClr val="FFFFFF"/>
                </a:highlight>
                <a:latin typeface="Calibri"/>
                <a:ea typeface="Calibri"/>
                <a:cs typeface="Calibri"/>
                <a:sym typeface="Calibri"/>
              </a:rPr>
              <a:t>En</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waarbij</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deze</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instanties</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een</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leercredential</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eenvoudig</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kan</a:t>
            </a:r>
            <a:r>
              <a:rPr lang="en-GB">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authenticeren</a:t>
            </a:r>
            <a:r>
              <a:rPr lang="en-GB" b="1">
                <a:solidFill>
                  <a:srgbClr val="242424"/>
                </a:solidFill>
                <a:highlight>
                  <a:srgbClr val="FFFFFF"/>
                </a:highlight>
                <a:latin typeface="Calibri"/>
                <a:ea typeface="Calibri"/>
                <a:cs typeface="Calibri"/>
                <a:sym typeface="Calibri"/>
              </a:rPr>
              <a:t> op </a:t>
            </a:r>
            <a:r>
              <a:rPr lang="en-GB" b="1" err="1">
                <a:solidFill>
                  <a:srgbClr val="242424"/>
                </a:solidFill>
                <a:highlight>
                  <a:srgbClr val="FFFFFF"/>
                </a:highlight>
                <a:latin typeface="Calibri"/>
                <a:ea typeface="Calibri"/>
                <a:cs typeface="Calibri"/>
                <a:sym typeface="Calibri"/>
              </a:rPr>
              <a:t>echtheid</a:t>
            </a:r>
            <a:endParaRPr lang="en-GB" b="1">
              <a:solidFill>
                <a:srgbClr val="242424"/>
              </a:solidFill>
              <a:highlight>
                <a:srgbClr val="FFFFFF"/>
              </a:highlight>
              <a:latin typeface="Calibri"/>
              <a:ea typeface="Calibri"/>
              <a:cs typeface="Calibri"/>
              <a:sym typeface="Calibri"/>
            </a:endParaRPr>
          </a:p>
          <a:p>
            <a:pPr marL="457200" lvl="0" indent="-292100" algn="l" rtl="0">
              <a:lnSpc>
                <a:spcPct val="115000"/>
              </a:lnSpc>
              <a:spcBef>
                <a:spcPts val="0"/>
              </a:spcBef>
              <a:spcAft>
                <a:spcPts val="0"/>
              </a:spcAft>
              <a:buClr>
                <a:srgbClr val="242424"/>
              </a:buClr>
              <a:buSzPts val="1000"/>
              <a:buFont typeface="Calibri"/>
              <a:buChar char="●"/>
            </a:pPr>
            <a:r>
              <a:rPr lang="en-GB">
                <a:solidFill>
                  <a:srgbClr val="242424"/>
                </a:solidFill>
                <a:highlight>
                  <a:srgbClr val="FFFFFF"/>
                </a:highlight>
                <a:latin typeface="Calibri"/>
                <a:ea typeface="Calibri"/>
                <a:cs typeface="Calibri"/>
                <a:sym typeface="Calibri"/>
              </a:rPr>
              <a:t>Met </a:t>
            </a:r>
            <a:r>
              <a:rPr lang="en-GB" err="1">
                <a:solidFill>
                  <a:srgbClr val="242424"/>
                </a:solidFill>
                <a:highlight>
                  <a:srgbClr val="FFFFFF"/>
                </a:highlight>
                <a:latin typeface="Calibri"/>
                <a:ea typeface="Calibri"/>
                <a:cs typeface="Calibri"/>
                <a:sym typeface="Calibri"/>
              </a:rPr>
              <a:t>als</a:t>
            </a:r>
            <a:r>
              <a:rPr lang="en-GB">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doel</a:t>
            </a:r>
            <a:endParaRPr lang="en-GB" b="1">
              <a:solidFill>
                <a:srgbClr val="242424"/>
              </a:solidFill>
              <a:highlight>
                <a:srgbClr val="FFFFFF"/>
              </a:highlight>
              <a:latin typeface="Calibri"/>
              <a:ea typeface="Calibri"/>
              <a:cs typeface="Calibri"/>
              <a:sym typeface="Calibri"/>
            </a:endParaRPr>
          </a:p>
          <a:p>
            <a:pPr marL="914400" lvl="1" indent="-292100" algn="l" rtl="0">
              <a:lnSpc>
                <a:spcPct val="115000"/>
              </a:lnSpc>
              <a:spcBef>
                <a:spcPts val="0"/>
              </a:spcBef>
              <a:spcAft>
                <a:spcPts val="0"/>
              </a:spcAft>
              <a:buClr>
                <a:srgbClr val="242424"/>
              </a:buClr>
              <a:buSzPts val="1000"/>
              <a:buFont typeface="Calibri"/>
              <a:buChar char="○"/>
            </a:pPr>
            <a:r>
              <a:rPr lang="nl-NL">
                <a:solidFill>
                  <a:srgbClr val="242424"/>
                </a:solidFill>
                <a:highlight>
                  <a:srgbClr val="FFFFFF"/>
                </a:highlight>
                <a:latin typeface="Calibri"/>
                <a:ea typeface="Calibri"/>
                <a:cs typeface="Calibri"/>
                <a:sym typeface="Calibri"/>
              </a:rPr>
              <a:t>administratieve vereenvoudiging bij issuers van leercredentials</a:t>
            </a:r>
          </a:p>
          <a:p>
            <a:pPr marL="914400" lvl="1" indent="-292100" algn="l" rtl="0">
              <a:lnSpc>
                <a:spcPct val="115000"/>
              </a:lnSpc>
              <a:spcBef>
                <a:spcPts val="0"/>
              </a:spcBef>
              <a:spcAft>
                <a:spcPts val="0"/>
              </a:spcAft>
              <a:buClr>
                <a:srgbClr val="242424"/>
              </a:buClr>
              <a:buSzPts val="1000"/>
              <a:buFont typeface="Calibri"/>
              <a:buChar char="○"/>
            </a:pPr>
            <a:r>
              <a:rPr lang="nl-NL">
                <a:solidFill>
                  <a:srgbClr val="242424"/>
                </a:solidFill>
                <a:highlight>
                  <a:srgbClr val="FFFFFF"/>
                </a:highlight>
                <a:latin typeface="Calibri"/>
                <a:ea typeface="Calibri"/>
                <a:cs typeface="Calibri"/>
                <a:sym typeface="Calibri"/>
              </a:rPr>
              <a:t>ontzorgen van de burger inzake het delen van leercredentials</a:t>
            </a:r>
          </a:p>
          <a:p>
            <a:pPr marL="914400" lvl="1" indent="-292100">
              <a:lnSpc>
                <a:spcPct val="115000"/>
              </a:lnSpc>
              <a:buClr>
                <a:srgbClr val="242424"/>
              </a:buClr>
              <a:buSzPts val="1000"/>
              <a:buFont typeface="Calibri"/>
              <a:buChar char="○"/>
            </a:pPr>
            <a:r>
              <a:rPr lang="nl-NL">
                <a:solidFill>
                  <a:srgbClr val="242424"/>
                </a:solidFill>
                <a:highlight>
                  <a:srgbClr val="FFFFFF"/>
                </a:highlight>
                <a:latin typeface="Calibri"/>
                <a:ea typeface="Calibri"/>
                <a:cs typeface="Calibri"/>
                <a:sym typeface="Calibri"/>
              </a:rPr>
              <a:t>bevorderen van mobiliteit van de burger inzake werk en leren</a:t>
            </a:r>
          </a:p>
          <a:p>
            <a:pPr marL="914400" lvl="1" indent="-292100" algn="l" rtl="0">
              <a:lnSpc>
                <a:spcPct val="115000"/>
              </a:lnSpc>
              <a:spcBef>
                <a:spcPts val="0"/>
              </a:spcBef>
              <a:spcAft>
                <a:spcPts val="0"/>
              </a:spcAft>
              <a:buClr>
                <a:srgbClr val="242424"/>
              </a:buClr>
              <a:buSzPts val="1000"/>
              <a:buFont typeface="Calibri"/>
              <a:buChar char="○"/>
            </a:pPr>
            <a:r>
              <a:rPr lang="nl-NL">
                <a:solidFill>
                  <a:srgbClr val="242424"/>
                </a:solidFill>
                <a:highlight>
                  <a:srgbClr val="FFFFFF"/>
                </a:highlight>
                <a:latin typeface="Calibri"/>
                <a:ea typeface="Calibri"/>
                <a:cs typeface="Calibri"/>
                <a:sym typeface="Calibri"/>
              </a:rPr>
              <a:t>fraudebestrijding</a:t>
            </a:r>
          </a:p>
          <a:p>
            <a:pPr marL="457200" lvl="7" indent="-292100">
              <a:lnSpc>
                <a:spcPct val="115000"/>
              </a:lnSpc>
              <a:buClr>
                <a:srgbClr val="242424"/>
              </a:buClr>
              <a:buSzPts val="1000"/>
              <a:buFont typeface="Calibri"/>
              <a:buChar char="●"/>
            </a:pPr>
            <a:r>
              <a:rPr lang="en-GB" err="1">
                <a:solidFill>
                  <a:srgbClr val="242424"/>
                </a:solidFill>
                <a:highlight>
                  <a:srgbClr val="FFFFFF"/>
                </a:highlight>
                <a:latin typeface="Calibri"/>
                <a:ea typeface="Calibri"/>
                <a:cs typeface="Calibri"/>
                <a:sym typeface="Calibri"/>
              </a:rPr>
              <a:t>En</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als</a:t>
            </a:r>
            <a:r>
              <a:rPr lang="en-GB">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resultaat</a:t>
            </a:r>
            <a:r>
              <a:rPr lang="en-GB">
                <a:solidFill>
                  <a:srgbClr val="242424"/>
                </a:solidFill>
                <a:highlight>
                  <a:srgbClr val="FFFFFF"/>
                </a:highlight>
                <a:latin typeface="Calibri"/>
                <a:ea typeface="Calibri"/>
                <a:cs typeface="Calibri"/>
                <a:sym typeface="Calibri"/>
              </a:rPr>
              <a:t> </a:t>
            </a:r>
            <a:r>
              <a:rPr lang="en-GB" err="1">
                <a:solidFill>
                  <a:srgbClr val="242424"/>
                </a:solidFill>
                <a:highlight>
                  <a:srgbClr val="FFFFFF"/>
                </a:highlight>
                <a:latin typeface="Calibri"/>
                <a:ea typeface="Calibri"/>
                <a:cs typeface="Calibri"/>
                <a:sym typeface="Calibri"/>
              </a:rPr>
              <a:t>een</a:t>
            </a:r>
            <a:r>
              <a:rPr lang="en-GB">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duurzame</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veilige</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efficiënte</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en</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transparante</a:t>
            </a:r>
            <a:r>
              <a:rPr lang="en-GB" b="1">
                <a:solidFill>
                  <a:srgbClr val="242424"/>
                </a:solidFill>
                <a:highlight>
                  <a:srgbClr val="FFFFFF"/>
                </a:highlight>
                <a:latin typeface="Calibri"/>
                <a:ea typeface="Calibri"/>
                <a:cs typeface="Calibri"/>
                <a:sym typeface="Calibri"/>
              </a:rPr>
              <a:t> </a:t>
            </a:r>
            <a:r>
              <a:rPr lang="en-GB" b="1" err="1">
                <a:solidFill>
                  <a:srgbClr val="242424"/>
                </a:solidFill>
                <a:highlight>
                  <a:srgbClr val="FFFFFF"/>
                </a:highlight>
                <a:latin typeface="Calibri"/>
                <a:ea typeface="Calibri"/>
                <a:cs typeface="Calibri"/>
                <a:sym typeface="Calibri"/>
              </a:rPr>
              <a:t>organisatie</a:t>
            </a:r>
            <a:r>
              <a:rPr lang="en-GB" b="1">
                <a:solidFill>
                  <a:srgbClr val="242424"/>
                </a:solidFill>
                <a:highlight>
                  <a:srgbClr val="FFFFFF"/>
                </a:highlight>
                <a:latin typeface="Calibri"/>
                <a:ea typeface="Calibri"/>
                <a:cs typeface="Calibri"/>
                <a:sym typeface="Calibri"/>
              </a:rPr>
              <a:t> van het </a:t>
            </a:r>
            <a:r>
              <a:rPr lang="en-GB" b="1" err="1">
                <a:solidFill>
                  <a:srgbClr val="242424"/>
                </a:solidFill>
                <a:highlight>
                  <a:srgbClr val="FFFFFF"/>
                </a:highlight>
                <a:latin typeface="Calibri"/>
                <a:ea typeface="Calibri"/>
                <a:cs typeface="Calibri"/>
                <a:sym typeface="Calibri"/>
              </a:rPr>
              <a:t>delen</a:t>
            </a:r>
            <a:r>
              <a:rPr lang="en-GB" b="1">
                <a:solidFill>
                  <a:srgbClr val="242424"/>
                </a:solidFill>
                <a:highlight>
                  <a:srgbClr val="FFFFFF"/>
                </a:highlight>
                <a:latin typeface="Calibri"/>
                <a:ea typeface="Calibri"/>
                <a:cs typeface="Calibri"/>
                <a:sym typeface="Calibri"/>
              </a:rPr>
              <a:t> van </a:t>
            </a:r>
            <a:r>
              <a:rPr lang="en-GB" b="1" err="1">
                <a:solidFill>
                  <a:srgbClr val="242424"/>
                </a:solidFill>
                <a:highlight>
                  <a:srgbClr val="FFFFFF"/>
                </a:highlight>
                <a:latin typeface="Calibri"/>
                <a:ea typeface="Calibri"/>
                <a:cs typeface="Calibri"/>
                <a:sym typeface="Calibri"/>
              </a:rPr>
              <a:t>leercredentials</a:t>
            </a:r>
            <a:r>
              <a:rPr lang="en-GB">
                <a:solidFill>
                  <a:srgbClr val="242424"/>
                </a:solidFill>
                <a:highlight>
                  <a:srgbClr val="FFFFFF"/>
                </a:highlight>
                <a:latin typeface="Calibri"/>
                <a:ea typeface="Calibri"/>
                <a:cs typeface="Calibri"/>
                <a:sym typeface="Calibri"/>
              </a:rPr>
              <a:t>.</a:t>
            </a:r>
            <a:endParaRPr sz="1100">
              <a:solidFill>
                <a:srgbClr val="242424"/>
              </a:solidFill>
              <a:highlight>
                <a:srgbClr val="FFFFFF"/>
              </a:highlight>
              <a:latin typeface="Calibri"/>
              <a:ea typeface="Calibri"/>
              <a:cs typeface="Calibri"/>
              <a:sym typeface="Calibri"/>
            </a:endParaRPr>
          </a:p>
        </p:txBody>
      </p:sp>
    </p:spTree>
    <p:extLst>
      <p:ext uri="{BB962C8B-B14F-4D97-AF65-F5344CB8AC3E}">
        <p14:creationId xmlns:p14="http://schemas.microsoft.com/office/powerpoint/2010/main" val="3038784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g1b294172b68_0_44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Wat wordt er verwacht?</a:t>
            </a:r>
            <a:endParaRPr sz="3200" b="1" i="0" u="none" strike="noStrike" cap="none">
              <a:solidFill>
                <a:srgbClr val="000000"/>
              </a:solidFill>
              <a:latin typeface="Arial"/>
              <a:ea typeface="Arial"/>
              <a:cs typeface="Arial"/>
              <a:sym typeface="Arial"/>
            </a:endParaRPr>
          </a:p>
        </p:txBody>
      </p:sp>
      <p:pic>
        <p:nvPicPr>
          <p:cNvPr id="997" name="Google Shape;997;g1b294172b68_0_445"/>
          <p:cNvPicPr preferRelativeResize="0"/>
          <p:nvPr/>
        </p:nvPicPr>
        <p:blipFill>
          <a:blip r:embed="rId3">
            <a:alphaModFix/>
          </a:blip>
          <a:stretch>
            <a:fillRect/>
          </a:stretch>
        </p:blipFill>
        <p:spPr>
          <a:xfrm>
            <a:off x="1748850" y="1089325"/>
            <a:ext cx="911075" cy="911075"/>
          </a:xfrm>
          <a:prstGeom prst="rect">
            <a:avLst/>
          </a:prstGeom>
          <a:noFill/>
          <a:ln>
            <a:noFill/>
          </a:ln>
        </p:spPr>
      </p:pic>
      <p:pic>
        <p:nvPicPr>
          <p:cNvPr id="998" name="Google Shape;998;g1b294172b68_0_445"/>
          <p:cNvPicPr preferRelativeResize="0"/>
          <p:nvPr/>
        </p:nvPicPr>
        <p:blipFill>
          <a:blip r:embed="rId4">
            <a:alphaModFix/>
          </a:blip>
          <a:stretch>
            <a:fillRect/>
          </a:stretch>
        </p:blipFill>
        <p:spPr>
          <a:xfrm>
            <a:off x="1748850" y="2448213"/>
            <a:ext cx="911075" cy="911075"/>
          </a:xfrm>
          <a:prstGeom prst="rect">
            <a:avLst/>
          </a:prstGeom>
          <a:noFill/>
          <a:ln>
            <a:noFill/>
          </a:ln>
        </p:spPr>
      </p:pic>
      <p:pic>
        <p:nvPicPr>
          <p:cNvPr id="999" name="Google Shape;999;g1b294172b68_0_445"/>
          <p:cNvPicPr preferRelativeResize="0"/>
          <p:nvPr/>
        </p:nvPicPr>
        <p:blipFill>
          <a:blip r:embed="rId5">
            <a:alphaModFix/>
          </a:blip>
          <a:stretch>
            <a:fillRect/>
          </a:stretch>
        </p:blipFill>
        <p:spPr>
          <a:xfrm>
            <a:off x="1748850" y="3807100"/>
            <a:ext cx="911075" cy="911075"/>
          </a:xfrm>
          <a:prstGeom prst="rect">
            <a:avLst/>
          </a:prstGeom>
          <a:noFill/>
          <a:ln>
            <a:noFill/>
          </a:ln>
        </p:spPr>
      </p:pic>
      <p:sp>
        <p:nvSpPr>
          <p:cNvPr id="1000" name="Google Shape;1000;g1b294172b68_0_445"/>
          <p:cNvSpPr txBox="1"/>
          <p:nvPr/>
        </p:nvSpPr>
        <p:spPr>
          <a:xfrm>
            <a:off x="3172875" y="1314000"/>
            <a:ext cx="422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t>Informatienoden en use cases capteren</a:t>
            </a:r>
            <a:endParaRPr sz="1800"/>
          </a:p>
        </p:txBody>
      </p:sp>
      <p:sp>
        <p:nvSpPr>
          <p:cNvPr id="1001" name="Google Shape;1001;g1b294172b68_0_445"/>
          <p:cNvSpPr txBox="1"/>
          <p:nvPr/>
        </p:nvSpPr>
        <p:spPr>
          <a:xfrm>
            <a:off x="3172875" y="2672900"/>
            <a:ext cx="41154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GB" sz="1800"/>
              <a:t>High-Level concepten identificeren</a:t>
            </a:r>
            <a:endParaRPr sz="1800"/>
          </a:p>
        </p:txBody>
      </p:sp>
      <p:sp>
        <p:nvSpPr>
          <p:cNvPr id="1002" name="Google Shape;1002;g1b294172b68_0_445"/>
          <p:cNvSpPr txBox="1"/>
          <p:nvPr/>
        </p:nvSpPr>
        <p:spPr>
          <a:xfrm>
            <a:off x="3172875" y="4031787"/>
            <a:ext cx="45720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1000"/>
              </a:spcAft>
              <a:buNone/>
            </a:pPr>
            <a:r>
              <a:rPr lang="en-GB" sz="1800"/>
              <a:t>Bestaande standaarden of datamodellen</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g17c39b9eb6b_2_10"/>
          <p:cNvSpPr txBox="1"/>
          <p:nvPr/>
        </p:nvSpPr>
        <p:spPr>
          <a:xfrm>
            <a:off x="628650" y="273850"/>
            <a:ext cx="8583900" cy="738300"/>
          </a:xfrm>
          <a:prstGeom prst="rect">
            <a:avLst/>
          </a:prstGeom>
          <a:noFill/>
          <a:ln>
            <a:noFill/>
          </a:ln>
        </p:spPr>
        <p:txBody>
          <a:bodyPr spcFirstLastPara="1" wrap="square" lIns="68550" tIns="34275" rIns="68550" bIns="34275" anchor="t" anchorCtr="0">
            <a:noAutofit/>
          </a:bodyPr>
          <a:lstStyle/>
          <a:p>
            <a:pPr marL="457200" marR="0" lvl="0" indent="-431800" algn="l" rtl="0">
              <a:lnSpc>
                <a:spcPct val="100000"/>
              </a:lnSpc>
              <a:spcBef>
                <a:spcPts val="0"/>
              </a:spcBef>
              <a:spcAft>
                <a:spcPts val="0"/>
              </a:spcAft>
              <a:buClr>
                <a:srgbClr val="000000"/>
              </a:buClr>
              <a:buSzPts val="3200"/>
              <a:buFont typeface="Arial"/>
              <a:buAutoNum type="arabicPeriod"/>
            </a:pPr>
            <a:r>
              <a:rPr lang="en-GB" sz="3200" b="1" i="0" u="none" strike="noStrike" cap="none">
                <a:solidFill>
                  <a:srgbClr val="000000"/>
                </a:solidFill>
                <a:latin typeface="Arial"/>
                <a:ea typeface="Arial"/>
                <a:cs typeface="Arial"/>
                <a:sym typeface="Arial"/>
              </a:rPr>
              <a:t>Welke use cases </a:t>
            </a:r>
            <a:r>
              <a:rPr lang="en-GB" sz="3200" b="1" i="0" u="none" strike="noStrike" cap="none" err="1">
                <a:solidFill>
                  <a:srgbClr val="000000"/>
                </a:solidFill>
                <a:latin typeface="Arial"/>
                <a:ea typeface="Arial"/>
                <a:cs typeface="Arial"/>
                <a:sym typeface="Arial"/>
              </a:rPr>
              <a:t>kunnen</a:t>
            </a:r>
            <a:r>
              <a:rPr lang="en-GB" sz="3200" b="1" i="0" u="none" strike="noStrike" cap="none">
                <a:solidFill>
                  <a:srgbClr val="000000"/>
                </a:solidFill>
                <a:latin typeface="Arial"/>
                <a:ea typeface="Arial"/>
                <a:cs typeface="Arial"/>
                <a:sym typeface="Arial"/>
              </a:rPr>
              <a:t> we </a:t>
            </a:r>
            <a:r>
              <a:rPr lang="en-GB" sz="3200" b="1" i="0" u="none" strike="noStrike" cap="none" err="1">
                <a:solidFill>
                  <a:srgbClr val="000000"/>
                </a:solidFill>
                <a:latin typeface="Arial"/>
                <a:ea typeface="Arial"/>
                <a:cs typeface="Arial"/>
                <a:sym typeface="Arial"/>
              </a:rPr>
              <a:t>oplijsten</a:t>
            </a:r>
            <a:r>
              <a:rPr lang="en-GB" sz="3200" b="1" i="0" u="none" strike="noStrike" cap="none">
                <a:solidFill>
                  <a:srgbClr val="000000"/>
                </a:solidFill>
                <a:latin typeface="Arial"/>
                <a:ea typeface="Arial"/>
                <a:cs typeface="Arial"/>
                <a:sym typeface="Arial"/>
              </a:rPr>
              <a:t>? </a:t>
            </a:r>
            <a:endParaRPr sz="3200" b="1" i="0" u="none" strike="noStrike" cap="none">
              <a:solidFill>
                <a:srgbClr val="000000"/>
              </a:solidFill>
              <a:latin typeface="Arial"/>
              <a:ea typeface="Arial"/>
              <a:cs typeface="Arial"/>
              <a:sym typeface="Arial"/>
            </a:endParaRPr>
          </a:p>
        </p:txBody>
      </p:sp>
      <p:sp>
        <p:nvSpPr>
          <p:cNvPr id="1008" name="Google Shape;1008;g17c39b9eb6b_2_10"/>
          <p:cNvSpPr/>
          <p:nvPr/>
        </p:nvSpPr>
        <p:spPr>
          <a:xfrm>
            <a:off x="1437450" y="1798050"/>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2100" b="1" i="0" u="none" strike="noStrike" cap="none">
                <a:solidFill>
                  <a:schemeClr val="dk1"/>
                </a:solidFill>
                <a:latin typeface="Arial"/>
                <a:ea typeface="Arial"/>
                <a:cs typeface="Arial"/>
                <a:sym typeface="Arial"/>
              </a:rPr>
              <a:t>Wat </a:t>
            </a:r>
            <a:r>
              <a:rPr lang="en-GB" sz="2100" b="1" i="0" u="none" strike="noStrike" cap="none" err="1">
                <a:solidFill>
                  <a:schemeClr val="dk1"/>
                </a:solidFill>
                <a:latin typeface="Arial"/>
                <a:ea typeface="Arial"/>
                <a:cs typeface="Arial"/>
                <a:sym typeface="Arial"/>
              </a:rPr>
              <a:t>wil</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jij</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als</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belanghebbende</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kunnen</a:t>
            </a:r>
            <a:r>
              <a:rPr lang="en-GB" sz="2100" b="1" i="0" u="none" strike="noStrike" cap="none">
                <a:solidFill>
                  <a:schemeClr val="dk1"/>
                </a:solidFill>
                <a:latin typeface="Arial"/>
                <a:ea typeface="Arial"/>
                <a:cs typeface="Arial"/>
                <a:sym typeface="Arial"/>
              </a:rPr>
              <a:t> </a:t>
            </a:r>
            <a:r>
              <a:rPr lang="en-GB" sz="2100" b="1" i="0" u="none" strike="noStrike" cap="none" err="1">
                <a:solidFill>
                  <a:schemeClr val="dk1"/>
                </a:solidFill>
                <a:latin typeface="Arial"/>
                <a:ea typeface="Arial"/>
                <a:cs typeface="Arial"/>
                <a:sym typeface="Arial"/>
              </a:rPr>
              <a:t>realiseren</a:t>
            </a:r>
            <a:r>
              <a:rPr lang="en-GB" sz="2100" b="1" i="0" u="none" strike="noStrike" cap="none">
                <a:solidFill>
                  <a:schemeClr val="dk1"/>
                </a:solidFill>
                <a:latin typeface="Arial"/>
                <a:ea typeface="Arial"/>
                <a:cs typeface="Arial"/>
                <a:sym typeface="Arial"/>
              </a:rPr>
              <a:t>?</a:t>
            </a: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g1bf8e6c33fe_0_30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en-GB" sz="3200" b="1" i="0" u="none" strike="noStrike" cap="none">
                <a:solidFill>
                  <a:srgbClr val="000000"/>
                </a:solidFill>
                <a:latin typeface="Arial"/>
                <a:ea typeface="Arial"/>
                <a:cs typeface="Arial"/>
                <a:sym typeface="Arial"/>
              </a:rPr>
              <a:t>1.1 Wat is </a:t>
            </a:r>
            <a:r>
              <a:rPr lang="en-GB" sz="3200" b="1" i="0" u="none" strike="noStrike" cap="none" err="1">
                <a:solidFill>
                  <a:srgbClr val="000000"/>
                </a:solidFill>
                <a:latin typeface="Arial"/>
                <a:ea typeface="Arial"/>
                <a:cs typeface="Arial"/>
                <a:sym typeface="Arial"/>
              </a:rPr>
              <a:t>een</a:t>
            </a:r>
            <a:r>
              <a:rPr lang="en-GB" sz="3200" b="1" i="0" u="none" strike="noStrike" cap="none">
                <a:solidFill>
                  <a:srgbClr val="000000"/>
                </a:solidFill>
                <a:latin typeface="Arial"/>
                <a:ea typeface="Arial"/>
                <a:cs typeface="Arial"/>
                <a:sym typeface="Arial"/>
              </a:rPr>
              <a:t> use case?</a:t>
            </a:r>
            <a:endParaRPr sz="2100" b="1" i="0" u="none" strike="noStrike" cap="none">
              <a:solidFill>
                <a:srgbClr val="000000"/>
              </a:solidFill>
              <a:latin typeface="Arial"/>
              <a:ea typeface="Arial"/>
              <a:cs typeface="Arial"/>
              <a:sym typeface="Arial"/>
            </a:endParaRPr>
          </a:p>
        </p:txBody>
      </p:sp>
      <p:sp>
        <p:nvSpPr>
          <p:cNvPr id="1014" name="Google Shape;1014;g1bf8e6c33fe_0_300"/>
          <p:cNvSpPr/>
          <p:nvPr/>
        </p:nvSpPr>
        <p:spPr>
          <a:xfrm>
            <a:off x="791580" y="3021514"/>
            <a:ext cx="3289200" cy="6210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000" b="1" i="0" u="none" strike="noStrike" cap="none">
                <a:solidFill>
                  <a:schemeClr val="dk1"/>
                </a:solidFill>
                <a:latin typeface="Arial"/>
                <a:ea typeface="Arial"/>
                <a:cs typeface="Arial"/>
                <a:sym typeface="Arial"/>
              </a:rPr>
              <a:t>Welke randvoorwaarden?</a:t>
            </a:r>
            <a:endParaRPr sz="2000" b="1" i="0" u="none" strike="noStrike" cap="none">
              <a:solidFill>
                <a:schemeClr val="dk1"/>
              </a:solidFill>
              <a:latin typeface="Arial"/>
              <a:ea typeface="Arial"/>
              <a:cs typeface="Arial"/>
              <a:sym typeface="Arial"/>
            </a:endParaRPr>
          </a:p>
        </p:txBody>
      </p:sp>
      <p:sp>
        <p:nvSpPr>
          <p:cNvPr id="1015" name="Google Shape;1015;g1bf8e6c33fe_0_300"/>
          <p:cNvSpPr/>
          <p:nvPr/>
        </p:nvSpPr>
        <p:spPr>
          <a:xfrm>
            <a:off x="4572000" y="3332048"/>
            <a:ext cx="2943300" cy="10977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000" b="1" i="0" u="none" strike="noStrike" cap="none">
                <a:solidFill>
                  <a:schemeClr val="dk1"/>
                </a:solidFill>
                <a:latin typeface="Arial"/>
                <a:ea typeface="Arial"/>
                <a:cs typeface="Arial"/>
                <a:sym typeface="Arial"/>
              </a:rPr>
              <a:t>Mogelijkheden met data en informatie?</a:t>
            </a:r>
            <a:endParaRPr sz="2000" b="1" i="0" u="none" strike="noStrike" cap="none">
              <a:solidFill>
                <a:schemeClr val="dk1"/>
              </a:solidFill>
              <a:latin typeface="Arial"/>
              <a:ea typeface="Arial"/>
              <a:cs typeface="Arial"/>
              <a:sym typeface="Arial"/>
            </a:endParaRPr>
          </a:p>
        </p:txBody>
      </p:sp>
      <p:sp>
        <p:nvSpPr>
          <p:cNvPr id="1016" name="Google Shape;1016;g1bf8e6c33fe_0_300"/>
          <p:cNvSpPr/>
          <p:nvPr/>
        </p:nvSpPr>
        <p:spPr>
          <a:xfrm>
            <a:off x="5345144" y="1539082"/>
            <a:ext cx="1877100" cy="13776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000" b="1" i="0" u="none" strike="noStrike" cap="none">
                <a:solidFill>
                  <a:schemeClr val="dk1"/>
                </a:solidFill>
                <a:latin typeface="Arial"/>
                <a:ea typeface="Arial"/>
                <a:cs typeface="Arial"/>
                <a:sym typeface="Arial"/>
              </a:rPr>
              <a:t>Verschillende databronnen gebruiken?</a:t>
            </a:r>
            <a:endParaRPr sz="2000" b="1" i="0" u="none" strike="noStrike" cap="none">
              <a:solidFill>
                <a:schemeClr val="dk1"/>
              </a:solidFill>
              <a:latin typeface="Arial"/>
              <a:ea typeface="Arial"/>
              <a:cs typeface="Arial"/>
              <a:sym typeface="Arial"/>
            </a:endParaRPr>
          </a:p>
        </p:txBody>
      </p:sp>
      <p:sp>
        <p:nvSpPr>
          <p:cNvPr id="1017" name="Google Shape;1017;g1bf8e6c33fe_0_300"/>
          <p:cNvSpPr/>
          <p:nvPr/>
        </p:nvSpPr>
        <p:spPr>
          <a:xfrm>
            <a:off x="2617236" y="2274337"/>
            <a:ext cx="2363100" cy="4320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000" b="1" i="0" u="none" strike="noStrike" cap="none">
                <a:solidFill>
                  <a:schemeClr val="dk1"/>
                </a:solidFill>
                <a:latin typeface="Arial"/>
                <a:ea typeface="Arial"/>
                <a:cs typeface="Arial"/>
                <a:sym typeface="Arial"/>
              </a:rPr>
              <a:t>Wat realiseren?</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f9c5d1c9e7_0_150"/>
          <p:cNvSpPr txBox="1"/>
          <p:nvPr/>
        </p:nvSpPr>
        <p:spPr>
          <a:xfrm>
            <a:off x="628650" y="260403"/>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1.2 Voorbeeld use case</a:t>
            </a:r>
            <a:endParaRPr sz="2100" b="1" i="0" u="none" strike="noStrike" cap="none">
              <a:solidFill>
                <a:srgbClr val="000000"/>
              </a:solidFill>
              <a:latin typeface="Arial"/>
              <a:ea typeface="Arial"/>
              <a:cs typeface="Arial"/>
              <a:sym typeface="Arial"/>
            </a:endParaRPr>
          </a:p>
        </p:txBody>
      </p:sp>
      <p:sp>
        <p:nvSpPr>
          <p:cNvPr id="1023" name="Google Shape;1023;gf9c5d1c9e7_0_150"/>
          <p:cNvSpPr/>
          <p:nvPr/>
        </p:nvSpPr>
        <p:spPr>
          <a:xfrm>
            <a:off x="1466142" y="1160890"/>
            <a:ext cx="5672083" cy="1344633"/>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500"/>
            </a:pPr>
            <a:r>
              <a:rPr lang="nl-NL" sz="1600"/>
              <a:t>ALS </a:t>
            </a:r>
            <a:r>
              <a:rPr lang="nl-NL" sz="1600" b="1"/>
              <a:t>burger</a:t>
            </a:r>
            <a:r>
              <a:rPr lang="nl-NL" sz="1600"/>
              <a:t> wil ik mijn gecertifieerde leercredentials online kunnen consulteren </a:t>
            </a:r>
            <a:endParaRPr lang="nl-NL" sz="1600" b="1">
              <a:solidFill>
                <a:srgbClr val="373636"/>
              </a:solidFill>
            </a:endParaRPr>
          </a:p>
          <a:p>
            <a:pPr algn="ctr">
              <a:buSzPts val="1500"/>
            </a:pPr>
            <a:endParaRPr lang="nl-NL" sz="1600"/>
          </a:p>
          <a:p>
            <a:pPr algn="ctr">
              <a:buSzPts val="1500"/>
            </a:pPr>
            <a:r>
              <a:rPr lang="nl-NL" sz="1600"/>
              <a:t>ZODAT ik geen papieren versie meer nodig heb om het te kunnen delen met relevante stakeholders</a:t>
            </a:r>
            <a:endParaRPr lang="nl-NL" sz="1600" b="1" i="0" u="none" strike="noStrike" cap="none">
              <a:solidFill>
                <a:schemeClr val="dk1"/>
              </a:solidFill>
              <a:latin typeface="Arial"/>
              <a:ea typeface="Arial"/>
              <a:cs typeface="Arial"/>
            </a:endParaRPr>
          </a:p>
        </p:txBody>
      </p:sp>
      <p:sp>
        <p:nvSpPr>
          <p:cNvPr id="10" name="Google Shape;1023;gf9c5d1c9e7_0_150">
            <a:extLst>
              <a:ext uri="{FF2B5EF4-FFF2-40B4-BE49-F238E27FC236}">
                <a16:creationId xmlns:a16="http://schemas.microsoft.com/office/drawing/2014/main" id="{9411A797-CE65-C2F6-FE52-E81FD69BAA82}"/>
              </a:ext>
            </a:extLst>
          </p:cNvPr>
          <p:cNvSpPr/>
          <p:nvPr/>
        </p:nvSpPr>
        <p:spPr>
          <a:xfrm>
            <a:off x="2107096" y="2764686"/>
            <a:ext cx="5589767" cy="1344634"/>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r>
              <a:rPr lang="nl-NL" sz="1600"/>
              <a:t>ALS </a:t>
            </a:r>
            <a:r>
              <a:rPr lang="nl-NL" sz="1600" b="1"/>
              <a:t>onderwijsinstelling</a:t>
            </a:r>
            <a:r>
              <a:rPr lang="nl-NL" sz="1600"/>
              <a:t> willen we gebruik maken van digitale, informatierijke, herbruikbare diploma 'templates' </a:t>
            </a:r>
            <a:endParaRPr lang="en-US" sz="1600"/>
          </a:p>
          <a:p>
            <a:pPr algn="ctr"/>
            <a:endParaRPr lang="nl-NL" sz="1600"/>
          </a:p>
          <a:p>
            <a:pPr algn="ctr"/>
            <a:r>
              <a:rPr lang="nl-NL" sz="1600"/>
              <a:t>ZODAT we een diploma digitaal kunnen accrediteren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g14ee134c457_1_37"/>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1.3 Tijd voor actie</a:t>
            </a:r>
            <a:endParaRPr sz="2100" b="1" i="0" u="none" strike="noStrike" cap="none">
              <a:solidFill>
                <a:srgbClr val="000000"/>
              </a:solidFill>
              <a:latin typeface="Arial"/>
              <a:ea typeface="Arial"/>
              <a:cs typeface="Arial"/>
              <a:sym typeface="Arial"/>
            </a:endParaRPr>
          </a:p>
        </p:txBody>
      </p:sp>
      <p:pic>
        <p:nvPicPr>
          <p:cNvPr id="2" name="Picture 1" descr="A picture containing logo&#10;&#10;Description automatically generated">
            <a:hlinkClick r:id="rId3"/>
            <a:extLst>
              <a:ext uri="{FF2B5EF4-FFF2-40B4-BE49-F238E27FC236}">
                <a16:creationId xmlns:a16="http://schemas.microsoft.com/office/drawing/2014/main" id="{462568C7-2B8F-238C-9A8E-1326496F7953}"/>
              </a:ext>
            </a:extLst>
          </p:cNvPr>
          <p:cNvPicPr>
            <a:picLocks noChangeAspect="1"/>
          </p:cNvPicPr>
          <p:nvPr/>
        </p:nvPicPr>
        <p:blipFill>
          <a:blip r:embed="rId4"/>
          <a:stretch>
            <a:fillRect/>
          </a:stretch>
        </p:blipFill>
        <p:spPr>
          <a:xfrm>
            <a:off x="2846547" y="1354347"/>
            <a:ext cx="3450905" cy="24348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fa15db3b28_0_3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fa15db3b28_0_3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fa15db3b28_0_3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a:t>Wie is wie?</a:t>
            </a:r>
            <a:endParaRPr sz="3700" b="1" i="0" u="none" strike="noStrike" cap="none">
              <a:solidFill>
                <a:srgbClr val="000000"/>
              </a:solidFill>
              <a:latin typeface="Arial"/>
              <a:ea typeface="Arial"/>
              <a:cs typeface="Arial"/>
              <a:sym typeface="Arial"/>
            </a:endParaRPr>
          </a:p>
        </p:txBody>
      </p:sp>
      <p:pic>
        <p:nvPicPr>
          <p:cNvPr id="271" name="Google Shape;271;gfa15db3b28_0_3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g17c39b9eb6b_2_2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2. </a:t>
            </a:r>
            <a:r>
              <a:rPr lang="en-GB" sz="3200" b="1" i="0" u="none" strike="noStrike" cap="none" err="1">
                <a:solidFill>
                  <a:srgbClr val="000000"/>
                </a:solidFill>
                <a:latin typeface="Arial"/>
                <a:ea typeface="Arial"/>
                <a:cs typeface="Arial"/>
                <a:sym typeface="Arial"/>
              </a:rPr>
              <a:t>Welke</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concepten</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zijn</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noodzakelijk</a:t>
            </a:r>
            <a:r>
              <a:rPr lang="en-GB" sz="3200" b="1" i="0" u="none" strike="noStrike" cap="none">
                <a:solidFill>
                  <a:srgbClr val="000000"/>
                </a:solidFill>
                <a:latin typeface="Arial"/>
                <a:ea typeface="Arial"/>
                <a:cs typeface="Arial"/>
                <a:sym typeface="Arial"/>
              </a:rPr>
              <a:t>?</a:t>
            </a:r>
            <a:endParaRPr sz="3200" b="1" i="0" u="none" strike="noStrike" cap="none">
              <a:solidFill>
                <a:srgbClr val="000000"/>
              </a:solidFill>
              <a:latin typeface="Arial"/>
              <a:ea typeface="Arial"/>
              <a:cs typeface="Arial"/>
              <a:sym typeface="Arial"/>
            </a:endParaRPr>
          </a:p>
        </p:txBody>
      </p:sp>
      <p:sp>
        <p:nvSpPr>
          <p:cNvPr id="1038" name="Google Shape;1038;g17c39b9eb6b_2_20"/>
          <p:cNvSpPr/>
          <p:nvPr/>
        </p:nvSpPr>
        <p:spPr>
          <a:xfrm>
            <a:off x="1437450" y="1798050"/>
            <a:ext cx="6269100" cy="15474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2100" b="1" i="0" u="none" strike="noStrike" cap="none">
                <a:solidFill>
                  <a:schemeClr val="dk1"/>
                </a:solidFill>
                <a:latin typeface="Arial"/>
                <a:ea typeface="Arial"/>
                <a:cs typeface="Arial"/>
                <a:sym typeface="Arial"/>
              </a:rPr>
              <a:t>Welke hoofd-elementen vormen de use cases en kunnen deze verwezenlijken?</a:t>
            </a: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2.1 Voorbeeld concept</a:t>
            </a:r>
            <a:endParaRPr sz="2100" b="1" i="0" u="none" strike="noStrike" cap="none">
              <a:solidFill>
                <a:srgbClr val="000000"/>
              </a:solidFill>
              <a:latin typeface="Arial"/>
              <a:ea typeface="Arial"/>
              <a:cs typeface="Arial"/>
              <a:sym typeface="Arial"/>
            </a:endParaRPr>
          </a:p>
        </p:txBody>
      </p:sp>
      <p:sp>
        <p:nvSpPr>
          <p:cNvPr id="1044" name="Google Shape;1044;gf9e5eed491_2_5"/>
          <p:cNvSpPr/>
          <p:nvPr/>
        </p:nvSpPr>
        <p:spPr>
          <a:xfrm>
            <a:off x="1484995" y="3715175"/>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err="1">
                <a:solidFill>
                  <a:srgbClr val="000000"/>
                </a:solidFill>
                <a:latin typeface="Arial"/>
                <a:ea typeface="Arial"/>
                <a:cs typeface="Arial"/>
                <a:sym typeface="Arial"/>
              </a:rPr>
              <a:t>werkgever</a:t>
            </a:r>
            <a:endParaRPr sz="1300" b="0" i="0" u="none" strike="noStrike" cap="none">
              <a:solidFill>
                <a:srgbClr val="000000"/>
              </a:solidFill>
              <a:latin typeface="Arial"/>
              <a:ea typeface="Arial"/>
              <a:cs typeface="Arial"/>
              <a:sym typeface="Arial"/>
            </a:endParaRPr>
          </a:p>
        </p:txBody>
      </p:sp>
      <p:sp>
        <p:nvSpPr>
          <p:cNvPr id="1045" name="Google Shape;1045;gf9e5eed491_2_5"/>
          <p:cNvSpPr/>
          <p:nvPr/>
        </p:nvSpPr>
        <p:spPr>
          <a:xfrm>
            <a:off x="4803637" y="3715175"/>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err="1"/>
              <a:t>sollicitant</a:t>
            </a:r>
            <a:endParaRPr sz="1300" b="0" i="0" u="none" strike="noStrike" cap="none">
              <a:solidFill>
                <a:srgbClr val="000000"/>
              </a:solidFill>
              <a:latin typeface="Arial"/>
              <a:ea typeface="Arial"/>
              <a:cs typeface="Arial"/>
              <a:sym typeface="Arial"/>
            </a:endParaRPr>
          </a:p>
        </p:txBody>
      </p:sp>
      <p:sp>
        <p:nvSpPr>
          <p:cNvPr id="1047" name="Google Shape;1047;gf9e5eed491_2_5"/>
          <p:cNvSpPr/>
          <p:nvPr/>
        </p:nvSpPr>
        <p:spPr>
          <a:xfrm>
            <a:off x="3144328" y="3715175"/>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a:t>diploma</a:t>
            </a:r>
            <a:endParaRPr sz="1300" b="0" i="0" u="none" strike="noStrike" cap="none">
              <a:solidFill>
                <a:srgbClr val="000000"/>
              </a:solidFill>
              <a:latin typeface="Arial"/>
              <a:ea typeface="Arial"/>
              <a:cs typeface="Arial"/>
              <a:sym typeface="Arial"/>
            </a:endParaRPr>
          </a:p>
        </p:txBody>
      </p:sp>
      <p:sp>
        <p:nvSpPr>
          <p:cNvPr id="1048" name="Google Shape;1048;gf9e5eed491_2_5"/>
          <p:cNvSpPr/>
          <p:nvPr/>
        </p:nvSpPr>
        <p:spPr>
          <a:xfrm>
            <a:off x="1437450" y="1798050"/>
            <a:ext cx="6269100" cy="154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nl-NL" sz="2000" b="1" i="0" u="none" strike="noStrike" cap="none" err="1">
                <a:solidFill>
                  <a:schemeClr val="dk1"/>
                </a:solidFill>
                <a:latin typeface="Arial"/>
                <a:ea typeface="Arial"/>
                <a:cs typeface="Arial"/>
                <a:sym typeface="Arial"/>
              </a:rPr>
              <a:t>Ik</a:t>
            </a:r>
            <a:r>
              <a:rPr lang="nl-NL" sz="2000" b="1" i="0" u="none" strike="noStrike" cap="none">
                <a:solidFill>
                  <a:schemeClr val="dk1"/>
                </a:solidFill>
                <a:latin typeface="Arial"/>
                <a:ea typeface="Arial"/>
                <a:cs typeface="Arial"/>
                <a:sym typeface="Arial"/>
              </a:rPr>
              <a:t> ben </a:t>
            </a:r>
            <a:r>
              <a:rPr lang="nl-NL" sz="2000" b="1" i="0" u="none" strike="noStrike" cap="none" err="1">
                <a:solidFill>
                  <a:schemeClr val="dk1"/>
                </a:solidFill>
                <a:latin typeface="Arial"/>
                <a:ea typeface="Arial"/>
                <a:cs typeface="Arial"/>
                <a:sym typeface="Arial"/>
              </a:rPr>
              <a:t>een</a:t>
            </a:r>
            <a:r>
              <a:rPr lang="nl-NL" sz="2000" b="1" i="0" u="none" strike="noStrike" cap="none">
                <a:solidFill>
                  <a:schemeClr val="dk1"/>
                </a:solidFill>
                <a:latin typeface="Arial"/>
                <a:ea typeface="Arial"/>
                <a:cs typeface="Arial"/>
                <a:sym typeface="Arial"/>
              </a:rPr>
              <a:t> </a:t>
            </a:r>
            <a:r>
              <a:rPr lang="nl-NL" sz="2000" b="1" i="0" u="none" strike="noStrike" cap="none" err="1">
                <a:solidFill>
                  <a:schemeClr val="dk1"/>
                </a:solidFill>
                <a:highlight>
                  <a:schemeClr val="accent1"/>
                </a:highlight>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werkgever</a:t>
            </a:r>
            <a:r>
              <a:rPr lang="nl-NL" sz="2000" b="1" i="0" u="none" strike="noStrike" cap="none">
                <a:solidFill>
                  <a:schemeClr val="dk1"/>
                </a:solidFill>
                <a:latin typeface="Arial"/>
                <a:ea typeface="Arial"/>
                <a:cs typeface="Arial"/>
                <a:sym typeface="Arial"/>
              </a:rPr>
              <a:t> </a:t>
            </a:r>
            <a:r>
              <a:rPr lang="nl-NL" sz="2000" b="1" i="0" u="none" strike="noStrike" cap="none" err="1">
                <a:solidFill>
                  <a:schemeClr val="dk1"/>
                </a:solidFill>
                <a:latin typeface="Arial"/>
                <a:ea typeface="Arial"/>
                <a:cs typeface="Arial"/>
                <a:sym typeface="Arial"/>
              </a:rPr>
              <a:t>en</a:t>
            </a:r>
            <a:r>
              <a:rPr lang="nl-NL" sz="2000" b="1" i="0" u="none" strike="noStrike" cap="none">
                <a:solidFill>
                  <a:schemeClr val="dk1"/>
                </a:solidFill>
                <a:latin typeface="Arial"/>
                <a:ea typeface="Arial"/>
                <a:cs typeface="Arial"/>
                <a:sym typeface="Arial"/>
              </a:rPr>
              <a:t> wens het </a:t>
            </a:r>
            <a:r>
              <a:rPr lang="nl-NL" sz="2000" b="1">
                <a:solidFill>
                  <a:schemeClr val="dk1"/>
                </a:solidFill>
                <a:highlight>
                  <a:schemeClr val="accent1"/>
                </a:highlight>
              </a:rPr>
              <a:t>diploma</a:t>
            </a:r>
            <a:r>
              <a:rPr lang="nl-NL" sz="2000" b="1" i="0" u="none" strike="noStrike" cap="none">
                <a:solidFill>
                  <a:schemeClr val="dk1"/>
                </a:solidFill>
                <a:latin typeface="Arial"/>
                <a:ea typeface="Arial"/>
                <a:cs typeface="Arial"/>
                <a:sym typeface="Arial"/>
              </a:rPr>
              <a:t> van </a:t>
            </a:r>
            <a:r>
              <a:rPr lang="nl-NL" sz="2000" b="1" i="0" u="none" strike="noStrike" cap="none" err="1">
                <a:solidFill>
                  <a:schemeClr val="dk1"/>
                </a:solidFill>
                <a:latin typeface="Arial"/>
                <a:ea typeface="Arial"/>
                <a:cs typeface="Arial"/>
                <a:sym typeface="Arial"/>
              </a:rPr>
              <a:t>een</a:t>
            </a:r>
            <a:r>
              <a:rPr lang="nl-NL" sz="2000" b="1" i="0" u="none" strike="noStrike" cap="none">
                <a:solidFill>
                  <a:schemeClr val="dk1"/>
                </a:solidFill>
                <a:latin typeface="Arial"/>
                <a:ea typeface="Arial"/>
                <a:cs typeface="Arial"/>
                <a:sym typeface="Arial"/>
              </a:rPr>
              <a:t> </a:t>
            </a:r>
            <a:r>
              <a:rPr lang="nl-NL" sz="2000" b="1" i="0" u="none" strike="noStrike" cap="none" err="1">
                <a:solidFill>
                  <a:schemeClr val="dk1"/>
                </a:solidFill>
                <a:highlight>
                  <a:srgbClr val="FFFF00"/>
                </a:highlight>
                <a:latin typeface="Arial"/>
                <a:ea typeface="Arial"/>
                <a:cs typeface="Arial"/>
                <a:sym typeface="Arial"/>
              </a:rPr>
              <a:t>sollicitant</a:t>
            </a:r>
            <a:r>
              <a:rPr lang="nl-NL" sz="2000" b="1" i="0" u="none" strike="noStrike" cap="none">
                <a:solidFill>
                  <a:schemeClr val="dk1"/>
                </a:solidFill>
                <a:latin typeface="Arial"/>
                <a:ea typeface="Arial"/>
                <a:cs typeface="Arial"/>
                <a:sym typeface="Arial"/>
              </a:rPr>
              <a:t> </a:t>
            </a:r>
            <a:r>
              <a:rPr lang="nl-NL" sz="2000" b="1" i="0" u="none" strike="noStrike" cap="none" err="1">
                <a:solidFill>
                  <a:schemeClr val="dk1"/>
                </a:solidFill>
                <a:latin typeface="Arial"/>
                <a:ea typeface="Arial"/>
                <a:cs typeface="Arial"/>
                <a:sym typeface="Arial"/>
              </a:rPr>
              <a:t>digitaal</a:t>
            </a:r>
            <a:r>
              <a:rPr lang="nl-NL" sz="2000" b="1" i="0" u="none" strike="noStrike" cap="none">
                <a:solidFill>
                  <a:schemeClr val="dk1"/>
                </a:solidFill>
                <a:latin typeface="Arial"/>
                <a:ea typeface="Arial"/>
                <a:cs typeface="Arial"/>
                <a:sym typeface="Arial"/>
              </a:rPr>
              <a:t> </a:t>
            </a:r>
            <a:r>
              <a:rPr lang="nl-NL" sz="2000" b="1" i="0" u="none" strike="noStrike" cap="none" err="1">
                <a:solidFill>
                  <a:schemeClr val="dk1"/>
                </a:solidFill>
                <a:latin typeface="Arial"/>
                <a:ea typeface="Arial"/>
                <a:cs typeface="Arial"/>
                <a:sym typeface="Arial"/>
              </a:rPr>
              <a:t>te</a:t>
            </a:r>
            <a:r>
              <a:rPr lang="nl-NL" sz="2000" b="1" i="0" u="none" strike="noStrike" cap="none">
                <a:solidFill>
                  <a:schemeClr val="dk1"/>
                </a:solidFill>
                <a:latin typeface="Arial"/>
                <a:ea typeface="Arial"/>
                <a:cs typeface="Arial"/>
                <a:sym typeface="Arial"/>
              </a:rPr>
              <a:t> </a:t>
            </a:r>
            <a:r>
              <a:rPr lang="nl-NL" sz="2000" b="1" i="0" u="none" strike="noStrike" cap="none" err="1">
                <a:solidFill>
                  <a:schemeClr val="dk1"/>
                </a:solidFill>
                <a:highlight>
                  <a:srgbClr val="FFFF00"/>
                </a:highlight>
                <a:latin typeface="Arial"/>
                <a:ea typeface="Arial"/>
                <a:cs typeface="Arial"/>
                <a:sym typeface="Arial"/>
              </a:rPr>
              <a:t>authenticeren</a:t>
            </a:r>
            <a:endParaRPr lang="nl-NL" sz="3700" b="1" i="0" u="none" strike="noStrike" cap="none">
              <a:solidFill>
                <a:schemeClr val="dk1"/>
              </a:solidFill>
              <a:highlight>
                <a:srgbClr val="FFFF00"/>
              </a:highlight>
              <a:latin typeface="Arial"/>
              <a:ea typeface="Arial"/>
              <a:cs typeface="Arial"/>
              <a:sym typeface="Arial"/>
            </a:endParaRPr>
          </a:p>
        </p:txBody>
      </p:sp>
      <p:sp>
        <p:nvSpPr>
          <p:cNvPr id="1049" name="Google Shape;1049;gf9e5eed491_2_5"/>
          <p:cNvSpPr/>
          <p:nvPr/>
        </p:nvSpPr>
        <p:spPr>
          <a:xfrm>
            <a:off x="6462970" y="3715175"/>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err="1"/>
              <a:t>authenticeren</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g14ee134c457_1_14"/>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2.2 Tijd voor actie</a:t>
            </a:r>
            <a:endParaRPr sz="2100" b="1" i="0" u="none" strike="noStrike" cap="none">
              <a:solidFill>
                <a:srgbClr val="000000"/>
              </a:solidFill>
              <a:latin typeface="Arial"/>
              <a:ea typeface="Arial"/>
              <a:cs typeface="Arial"/>
              <a:sym typeface="Arial"/>
            </a:endParaRPr>
          </a:p>
        </p:txBody>
      </p:sp>
      <p:pic>
        <p:nvPicPr>
          <p:cNvPr id="2" name="Picture 1" descr="A picture containing logo&#10;&#10;Description automatically generated">
            <a:hlinkClick r:id="rId3"/>
            <a:extLst>
              <a:ext uri="{FF2B5EF4-FFF2-40B4-BE49-F238E27FC236}">
                <a16:creationId xmlns:a16="http://schemas.microsoft.com/office/drawing/2014/main" id="{BEDB1489-62DD-A273-F676-7B7DA5C2D747}"/>
              </a:ext>
            </a:extLst>
          </p:cNvPr>
          <p:cNvPicPr>
            <a:picLocks noChangeAspect="1"/>
          </p:cNvPicPr>
          <p:nvPr/>
        </p:nvPicPr>
        <p:blipFill>
          <a:blip r:embed="rId4"/>
          <a:stretch>
            <a:fillRect/>
          </a:stretch>
        </p:blipFill>
        <p:spPr>
          <a:xfrm>
            <a:off x="2846547" y="1354347"/>
            <a:ext cx="3450905" cy="24348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g1b9224f4a86_0_172"/>
          <p:cNvSpPr/>
          <p:nvPr/>
        </p:nvSpPr>
        <p:spPr>
          <a:xfrm>
            <a:off x="799512" y="1315901"/>
            <a:ext cx="4864800" cy="13782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200"/>
              <a:buFont typeface="Arial"/>
              <a:buNone/>
            </a:pPr>
            <a:r>
              <a:rPr lang="en-GB" sz="2600" b="1" err="1"/>
              <a:t>Welke</a:t>
            </a:r>
            <a:r>
              <a:rPr lang="en-GB" sz="2600" b="1"/>
              <a:t> data </a:t>
            </a:r>
            <a:r>
              <a:rPr lang="en-GB" sz="2600" b="1" err="1"/>
              <a:t>modellen</a:t>
            </a:r>
            <a:r>
              <a:rPr lang="en-GB" sz="2600" b="1"/>
              <a:t> </a:t>
            </a:r>
            <a:r>
              <a:rPr lang="en-GB" sz="2600" b="1" err="1"/>
              <a:t>kennen</a:t>
            </a:r>
            <a:r>
              <a:rPr lang="en-GB" sz="2600" b="1"/>
              <a:t> </a:t>
            </a:r>
            <a:r>
              <a:rPr lang="en-GB" sz="2600" b="1" err="1"/>
              <a:t>jullie</a:t>
            </a:r>
            <a:r>
              <a:rPr lang="en-GB" sz="2600" b="1"/>
              <a:t> al over </a:t>
            </a:r>
            <a:r>
              <a:rPr lang="en-GB" sz="2600" b="1" err="1"/>
              <a:t>dit</a:t>
            </a:r>
            <a:r>
              <a:rPr lang="en-GB" sz="2600" b="1"/>
              <a:t> topic?</a:t>
            </a:r>
            <a:endParaRPr sz="1500" b="1">
              <a:solidFill>
                <a:schemeClr val="dk1"/>
              </a:solidFill>
            </a:endParaRPr>
          </a:p>
        </p:txBody>
      </p:sp>
      <p:sp>
        <p:nvSpPr>
          <p:cNvPr id="1061" name="Google Shape;1061;g1b9224f4a86_0_172"/>
          <p:cNvSpPr/>
          <p:nvPr/>
        </p:nvSpPr>
        <p:spPr>
          <a:xfrm>
            <a:off x="3919670" y="2983902"/>
            <a:ext cx="4596900" cy="1504500"/>
          </a:xfrm>
          <a:prstGeom prst="rect">
            <a:avLst/>
          </a:prstGeom>
          <a:solidFill>
            <a:schemeClr val="lt1"/>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3200"/>
              <a:buFont typeface="Arial"/>
              <a:buNone/>
            </a:pPr>
            <a:r>
              <a:rPr lang="en-GB" sz="2600" b="1" err="1"/>
              <a:t>Zijn</a:t>
            </a:r>
            <a:r>
              <a:rPr lang="en-GB" sz="2600" b="1"/>
              <a:t> er </a:t>
            </a:r>
            <a:r>
              <a:rPr lang="en-GB" sz="2600" b="1" err="1"/>
              <a:t>gelijkaardige</a:t>
            </a:r>
            <a:r>
              <a:rPr lang="en-GB" sz="2600" b="1"/>
              <a:t> </a:t>
            </a:r>
            <a:r>
              <a:rPr lang="en-GB" sz="2600" b="1" err="1"/>
              <a:t>initiatieven</a:t>
            </a:r>
            <a:r>
              <a:rPr lang="en-GB" sz="2600" b="1"/>
              <a:t> die </a:t>
            </a:r>
            <a:r>
              <a:rPr lang="en-GB" sz="2600" b="1" err="1"/>
              <a:t>inspirerend</a:t>
            </a:r>
            <a:r>
              <a:rPr lang="en-GB" sz="2600" b="1"/>
              <a:t> </a:t>
            </a:r>
            <a:r>
              <a:rPr lang="en-GB" sz="2600" b="1" err="1"/>
              <a:t>kunnen</a:t>
            </a:r>
            <a:r>
              <a:rPr lang="en-GB" sz="2600" b="1"/>
              <a:t> </a:t>
            </a:r>
            <a:r>
              <a:rPr lang="en-GB" sz="2600" b="1" err="1"/>
              <a:t>werken</a:t>
            </a:r>
            <a:r>
              <a:rPr lang="en-GB" sz="2600" b="1"/>
              <a:t>?</a:t>
            </a:r>
            <a:endParaRPr sz="1500" b="1">
              <a:solidFill>
                <a:schemeClr val="dk1"/>
              </a:solidFill>
            </a:endParaRPr>
          </a:p>
        </p:txBody>
      </p:sp>
      <p:sp>
        <p:nvSpPr>
          <p:cNvPr id="2" name="Google Shape;1043;gf9e5eed491_2_5">
            <a:extLst>
              <a:ext uri="{FF2B5EF4-FFF2-40B4-BE49-F238E27FC236}">
                <a16:creationId xmlns:a16="http://schemas.microsoft.com/office/drawing/2014/main" id="{6DB030D3-87E4-C08F-50AC-2C280ABB0F54}"/>
              </a:ext>
            </a:extLst>
          </p:cNvPr>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 3. Data </a:t>
            </a:r>
            <a:r>
              <a:rPr lang="en-GB" sz="3200" b="1" i="0" u="none" strike="noStrike" cap="none" err="1">
                <a:solidFill>
                  <a:srgbClr val="000000"/>
                </a:solidFill>
                <a:latin typeface="Arial"/>
                <a:ea typeface="Arial"/>
                <a:cs typeface="Arial"/>
                <a:sym typeface="Arial"/>
              </a:rPr>
              <a:t>modellen</a:t>
            </a:r>
            <a:r>
              <a:rPr lang="en-GB" sz="3200" b="1" i="0" u="none" strike="noStrike" cap="none">
                <a:solidFill>
                  <a:srgbClr val="000000"/>
                </a:solidFill>
                <a:latin typeface="Arial"/>
                <a:ea typeface="Arial"/>
                <a:cs typeface="Arial"/>
                <a:sym typeface="Arial"/>
              </a:rPr>
              <a:t> &amp; </a:t>
            </a:r>
            <a:r>
              <a:rPr lang="en-GB" sz="3200" b="1" i="0" u="none" strike="noStrike" cap="none" err="1">
                <a:solidFill>
                  <a:srgbClr val="000000"/>
                </a:solidFill>
                <a:latin typeface="Arial"/>
                <a:ea typeface="Arial"/>
                <a:cs typeface="Arial"/>
                <a:sym typeface="Arial"/>
              </a:rPr>
              <a:t>inspiratie</a:t>
            </a:r>
            <a:endParaRPr sz="2100" b="1"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gf9e5eed491_2_5"/>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3.1 </a:t>
            </a:r>
            <a:r>
              <a:rPr lang="en-GB" sz="3200" b="1" i="0" u="none" strike="noStrike" cap="none" err="1">
                <a:solidFill>
                  <a:srgbClr val="000000"/>
                </a:solidFill>
                <a:latin typeface="Arial"/>
                <a:ea typeface="Arial"/>
                <a:cs typeface="Arial"/>
                <a:sym typeface="Arial"/>
              </a:rPr>
              <a:t>Voorbeeld</a:t>
            </a:r>
            <a:r>
              <a:rPr lang="en-GB" sz="3200" b="1" i="0" u="none" strike="noStrike" cap="none">
                <a:solidFill>
                  <a:srgbClr val="000000"/>
                </a:solidFill>
                <a:latin typeface="Arial"/>
                <a:ea typeface="Arial"/>
                <a:cs typeface="Arial"/>
                <a:sym typeface="Arial"/>
              </a:rPr>
              <a:t> </a:t>
            </a:r>
            <a:r>
              <a:rPr lang="en-GB" sz="3200" b="1" err="1"/>
              <a:t>datamodel</a:t>
            </a:r>
            <a:endParaRPr sz="2100" b="1" i="0" u="none" strike="noStrike" cap="none">
              <a:solidFill>
                <a:srgbClr val="000000"/>
              </a:solidFill>
              <a:latin typeface="Arial"/>
              <a:ea typeface="Arial"/>
              <a:cs typeface="Arial"/>
              <a:sym typeface="Arial"/>
            </a:endParaRPr>
          </a:p>
        </p:txBody>
      </p:sp>
      <p:sp>
        <p:nvSpPr>
          <p:cNvPr id="1044" name="Google Shape;1044;gf9e5eed491_2_5"/>
          <p:cNvSpPr/>
          <p:nvPr/>
        </p:nvSpPr>
        <p:spPr>
          <a:xfrm>
            <a:off x="2164745" y="2283150"/>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a:solidFill>
                  <a:srgbClr val="000000"/>
                </a:solidFill>
                <a:latin typeface="Arial"/>
                <a:ea typeface="Arial"/>
                <a:cs typeface="Arial"/>
                <a:sym typeface="Arial"/>
              </a:rPr>
              <a:t>LED</a:t>
            </a:r>
            <a:endParaRPr sz="1300" b="0" i="0" u="none" strike="noStrike" cap="none">
              <a:solidFill>
                <a:srgbClr val="000000"/>
              </a:solidFill>
              <a:latin typeface="Arial"/>
              <a:ea typeface="Arial"/>
              <a:cs typeface="Arial"/>
              <a:sym typeface="Arial"/>
            </a:endParaRPr>
          </a:p>
        </p:txBody>
      </p:sp>
      <p:sp>
        <p:nvSpPr>
          <p:cNvPr id="1047" name="Google Shape;1047;gf9e5eed491_2_5"/>
          <p:cNvSpPr/>
          <p:nvPr/>
        </p:nvSpPr>
        <p:spPr>
          <a:xfrm>
            <a:off x="3741822" y="2283150"/>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err="1"/>
              <a:t>Europass</a:t>
            </a:r>
            <a:endParaRPr sz="1300" b="0" i="0" u="none" strike="noStrike" cap="none">
              <a:solidFill>
                <a:srgbClr val="000000"/>
              </a:solidFill>
              <a:latin typeface="Arial"/>
              <a:ea typeface="Arial"/>
              <a:cs typeface="Arial"/>
              <a:sym typeface="Arial"/>
            </a:endParaRPr>
          </a:p>
        </p:txBody>
      </p:sp>
      <p:sp>
        <p:nvSpPr>
          <p:cNvPr id="2" name="Google Shape;1047;gf9e5eed491_2_5">
            <a:extLst>
              <a:ext uri="{FF2B5EF4-FFF2-40B4-BE49-F238E27FC236}">
                <a16:creationId xmlns:a16="http://schemas.microsoft.com/office/drawing/2014/main" id="{1E79F286-E724-DDB3-662F-EADED2F8C004}"/>
              </a:ext>
            </a:extLst>
          </p:cNvPr>
          <p:cNvSpPr/>
          <p:nvPr/>
        </p:nvSpPr>
        <p:spPr>
          <a:xfrm>
            <a:off x="5319018" y="2283150"/>
            <a:ext cx="1458000" cy="5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a:t>ELM</a:t>
            </a:r>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97601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g14ee134c457_1_14"/>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i="0" u="none" strike="noStrike" cap="none">
                <a:solidFill>
                  <a:srgbClr val="000000"/>
                </a:solidFill>
                <a:latin typeface="Arial"/>
                <a:ea typeface="Arial"/>
                <a:cs typeface="Arial"/>
                <a:sym typeface="Arial"/>
              </a:rPr>
              <a:t>2.2 </a:t>
            </a:r>
            <a:r>
              <a:rPr lang="en-GB" sz="3200" b="1" i="0" u="none" strike="noStrike" cap="none" err="1">
                <a:solidFill>
                  <a:srgbClr val="000000"/>
                </a:solidFill>
                <a:latin typeface="Arial"/>
                <a:ea typeface="Arial"/>
                <a:cs typeface="Arial"/>
                <a:sym typeface="Arial"/>
              </a:rPr>
              <a:t>Tijd</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voor</a:t>
            </a:r>
            <a:r>
              <a:rPr lang="en-GB" sz="3200" b="1" i="0" u="none" strike="noStrike" cap="none">
                <a:solidFill>
                  <a:srgbClr val="000000"/>
                </a:solidFill>
                <a:latin typeface="Arial"/>
                <a:ea typeface="Arial"/>
                <a:cs typeface="Arial"/>
                <a:sym typeface="Arial"/>
              </a:rPr>
              <a:t> </a:t>
            </a:r>
            <a:r>
              <a:rPr lang="en-GB" sz="3200" b="1" i="0" u="none" strike="noStrike" cap="none" err="1">
                <a:solidFill>
                  <a:srgbClr val="000000"/>
                </a:solidFill>
                <a:latin typeface="Arial"/>
                <a:ea typeface="Arial"/>
                <a:cs typeface="Arial"/>
                <a:sym typeface="Arial"/>
              </a:rPr>
              <a:t>actie</a:t>
            </a:r>
            <a:endParaRPr sz="2100" b="1" i="0" u="none" strike="noStrike" cap="none">
              <a:solidFill>
                <a:srgbClr val="000000"/>
              </a:solidFill>
              <a:latin typeface="Arial"/>
              <a:ea typeface="Arial"/>
              <a:cs typeface="Arial"/>
              <a:sym typeface="Arial"/>
            </a:endParaRPr>
          </a:p>
        </p:txBody>
      </p:sp>
      <p:pic>
        <p:nvPicPr>
          <p:cNvPr id="2" name="Picture 1" descr="A picture containing logo&#10;&#10;Description automatically generated">
            <a:hlinkClick r:id="rId3"/>
            <a:extLst>
              <a:ext uri="{FF2B5EF4-FFF2-40B4-BE49-F238E27FC236}">
                <a16:creationId xmlns:a16="http://schemas.microsoft.com/office/drawing/2014/main" id="{24D3E18D-8043-3EBD-ADD5-6CEF7AFE4A4B}"/>
              </a:ext>
            </a:extLst>
          </p:cNvPr>
          <p:cNvPicPr>
            <a:picLocks noChangeAspect="1"/>
          </p:cNvPicPr>
          <p:nvPr/>
        </p:nvPicPr>
        <p:blipFill>
          <a:blip r:embed="rId4"/>
          <a:stretch>
            <a:fillRect/>
          </a:stretch>
        </p:blipFill>
        <p:spPr>
          <a:xfrm>
            <a:off x="2846547" y="1354347"/>
            <a:ext cx="3450905" cy="2434805"/>
          </a:xfrm>
          <a:prstGeom prst="rect">
            <a:avLst/>
          </a:prstGeom>
        </p:spPr>
      </p:pic>
    </p:spTree>
    <p:extLst>
      <p:ext uri="{BB962C8B-B14F-4D97-AF65-F5344CB8AC3E}">
        <p14:creationId xmlns:p14="http://schemas.microsoft.com/office/powerpoint/2010/main" val="3941208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fa15db3b28_0_76"/>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gfa15db3b28_0_76"/>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gfa15db3b28_0_76"/>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Q&amp;A en Next Steps</a:t>
            </a:r>
            <a:endParaRPr sz="3700" b="1" i="0" u="none" strike="noStrike" cap="none">
              <a:solidFill>
                <a:srgbClr val="000000"/>
              </a:solidFill>
              <a:latin typeface="Arial"/>
              <a:ea typeface="Arial"/>
              <a:cs typeface="Arial"/>
              <a:sym typeface="Arial"/>
            </a:endParaRPr>
          </a:p>
        </p:txBody>
      </p:sp>
      <p:pic>
        <p:nvPicPr>
          <p:cNvPr id="1069" name="Google Shape;1069;gfa15db3b28_0_76"/>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pic>
        <p:nvPicPr>
          <p:cNvPr id="1074" name="Google Shape;1074;p37"/>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1075" name="Google Shape;1075;p37"/>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1076" name="Google Shape;1076;p37"/>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1077" name="Google Shape;1077;p37"/>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1078" name="Google Shape;1078;p37"/>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grpSp>
        <p:nvGrpSpPr>
          <p:cNvPr id="1083" name="Google Shape;1083;p35"/>
          <p:cNvGrpSpPr/>
          <p:nvPr/>
        </p:nvGrpSpPr>
        <p:grpSpPr>
          <a:xfrm>
            <a:off x="625236" y="1367713"/>
            <a:ext cx="478299" cy="478299"/>
            <a:chOff x="4640263" y="1219200"/>
            <a:chExt cx="123825" cy="123825"/>
          </a:xfrm>
        </p:grpSpPr>
        <p:sp>
          <p:nvSpPr>
            <p:cNvPr id="1084" name="Google Shape;1084;p35"/>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5" name="Google Shape;1085;p35"/>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6" name="Google Shape;1086;p35"/>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7" name="Google Shape;1087;p35"/>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8" name="Google Shape;1088;p35"/>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089" name="Google Shape;1089;p35"/>
          <p:cNvGrpSpPr/>
          <p:nvPr/>
        </p:nvGrpSpPr>
        <p:grpSpPr>
          <a:xfrm>
            <a:off x="630429" y="1990455"/>
            <a:ext cx="470610" cy="478327"/>
            <a:chOff x="6215424" y="4028218"/>
            <a:chExt cx="202814" cy="206140"/>
          </a:xfrm>
        </p:grpSpPr>
        <p:sp>
          <p:nvSpPr>
            <p:cNvPr id="1090" name="Google Shape;1090;p35"/>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091" name="Google Shape;1091;p35"/>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092" name="Google Shape;1092;p35"/>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093" name="Google Shape;1093;p35"/>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094" name="Google Shape;1094;p35"/>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1095" name="Google Shape;1095;p35"/>
          <p:cNvGrpSpPr/>
          <p:nvPr/>
        </p:nvGrpSpPr>
        <p:grpSpPr>
          <a:xfrm>
            <a:off x="625274" y="3229122"/>
            <a:ext cx="471655" cy="471655"/>
            <a:chOff x="4287838" y="1854201"/>
            <a:chExt cx="149225" cy="149225"/>
          </a:xfrm>
        </p:grpSpPr>
        <p:sp>
          <p:nvSpPr>
            <p:cNvPr id="1096" name="Google Shape;1096;p35"/>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1097" name="Google Shape;1097;p35"/>
            <p:cNvCxnSpPr/>
            <p:nvPr/>
          </p:nvCxnSpPr>
          <p:spPr>
            <a:xfrm>
              <a:off x="4375150" y="1884363"/>
              <a:ext cx="0" cy="0"/>
            </a:xfrm>
            <a:prstGeom prst="straightConnector1">
              <a:avLst/>
            </a:prstGeom>
            <a:noFill/>
            <a:ln>
              <a:noFill/>
            </a:ln>
          </p:spPr>
        </p:cxnSp>
        <p:cxnSp>
          <p:nvCxnSpPr>
            <p:cNvPr id="1098" name="Google Shape;1098;p35"/>
            <p:cNvCxnSpPr/>
            <p:nvPr/>
          </p:nvCxnSpPr>
          <p:spPr>
            <a:xfrm>
              <a:off x="4375150" y="1884363"/>
              <a:ext cx="0" cy="0"/>
            </a:xfrm>
            <a:prstGeom prst="straightConnector1">
              <a:avLst/>
            </a:prstGeom>
            <a:noFill/>
            <a:ln>
              <a:noFill/>
            </a:ln>
          </p:spPr>
        </p:cxnSp>
        <p:sp>
          <p:nvSpPr>
            <p:cNvPr id="1099" name="Google Shape;1099;p35"/>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1100" name="Google Shape;1100;p35"/>
          <p:cNvSpPr/>
          <p:nvPr/>
        </p:nvSpPr>
        <p:spPr>
          <a:xfrm>
            <a:off x="628651" y="26132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1" name="Google Shape;1101;p35"/>
          <p:cNvSpPr txBox="1"/>
          <p:nvPr/>
        </p:nvSpPr>
        <p:spPr>
          <a:xfrm>
            <a:off x="1267626" y="1454825"/>
            <a:ext cx="6034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err="1">
                <a:solidFill>
                  <a:srgbClr val="000000"/>
                </a:solidFill>
                <a:latin typeface="Arial"/>
                <a:ea typeface="Arial"/>
                <a:cs typeface="Arial"/>
                <a:sym typeface="Arial"/>
              </a:rPr>
              <a:t>Verwerk</a:t>
            </a:r>
            <a:r>
              <a:rPr lang="en-GB" sz="1600" b="0" i="0" u="none" strike="noStrike" cap="none">
                <a:solidFill>
                  <a:srgbClr val="000000"/>
                </a:solidFill>
                <a:latin typeface="Arial"/>
                <a:ea typeface="Arial"/>
                <a:cs typeface="Arial"/>
                <a:sym typeface="Arial"/>
              </a:rPr>
              <a:t> de input van de brainstorm </a:t>
            </a:r>
            <a:r>
              <a:rPr lang="en-GB" sz="1600" b="0" i="0" u="none" strike="noStrike" cap="none" err="1">
                <a:solidFill>
                  <a:srgbClr val="000000"/>
                </a:solidFill>
                <a:latin typeface="Arial"/>
                <a:ea typeface="Arial"/>
                <a:cs typeface="Arial"/>
                <a:sym typeface="Arial"/>
              </a:rPr>
              <a:t>oefening</a:t>
            </a:r>
            <a:r>
              <a:rPr lang="en-GB" sz="1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102" name="Google Shape;1102;p35"/>
          <p:cNvSpPr txBox="1"/>
          <p:nvPr/>
        </p:nvSpPr>
        <p:spPr>
          <a:xfrm>
            <a:off x="1267622" y="1962635"/>
            <a:ext cx="6314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err="1">
                <a:solidFill>
                  <a:srgbClr val="000000"/>
                </a:solidFill>
                <a:latin typeface="Arial"/>
                <a:ea typeface="Arial"/>
                <a:cs typeface="Arial"/>
                <a:sym typeface="Arial"/>
              </a:rPr>
              <a:t>Rondsturen</a:t>
            </a:r>
            <a:r>
              <a:rPr lang="en-GB" sz="1600" b="0" i="0" u="none" strike="noStrike" cap="none">
                <a:solidFill>
                  <a:srgbClr val="000000"/>
                </a:solidFill>
                <a:latin typeface="Arial"/>
                <a:ea typeface="Arial"/>
                <a:cs typeface="Arial"/>
                <a:sym typeface="Arial"/>
              </a:rPr>
              <a:t> van </a:t>
            </a:r>
            <a:r>
              <a:rPr lang="en-GB" sz="1600" b="0" i="0" u="none" strike="noStrike" cap="none" err="1">
                <a:solidFill>
                  <a:srgbClr val="000000"/>
                </a:solidFill>
                <a:latin typeface="Arial"/>
                <a:ea typeface="Arial"/>
                <a:cs typeface="Arial"/>
                <a:sym typeface="Arial"/>
              </a:rPr>
              <a:t>een</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verslag</a:t>
            </a:r>
            <a:r>
              <a:rPr lang="en-GB" sz="1600" b="0" i="0" u="none" strike="noStrike" cap="none">
                <a:solidFill>
                  <a:srgbClr val="000000"/>
                </a:solidFill>
                <a:latin typeface="Arial"/>
                <a:ea typeface="Arial"/>
                <a:cs typeface="Arial"/>
                <a:sym typeface="Arial"/>
              </a:rPr>
              <a:t> van </a:t>
            </a:r>
            <a:r>
              <a:rPr lang="en-GB" sz="1600" b="0" i="0" u="none" strike="noStrike" cap="none" err="1">
                <a:solidFill>
                  <a:srgbClr val="000000"/>
                </a:solidFill>
                <a:latin typeface="Arial"/>
                <a:ea typeface="Arial"/>
                <a:cs typeface="Arial"/>
                <a:sym typeface="Arial"/>
              </a:rPr>
              <a:t>deze</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werkgroep</a:t>
            </a:r>
            <a:r>
              <a:rPr lang="en-GB" sz="1600" b="0" i="0" u="none" strike="noStrike" cap="none">
                <a:solidFill>
                  <a:srgbClr val="000000"/>
                </a:solidFill>
                <a:latin typeface="Arial"/>
                <a:ea typeface="Arial"/>
                <a:cs typeface="Arial"/>
                <a:sym typeface="Arial"/>
              </a:rPr>
              <a:t>. Feedback is </a:t>
            </a:r>
            <a:r>
              <a:rPr lang="en-GB" sz="1600" b="0" i="0" u="none" strike="noStrike" cap="none" err="1">
                <a:solidFill>
                  <a:srgbClr val="000000"/>
                </a:solidFill>
                <a:latin typeface="Arial"/>
                <a:ea typeface="Arial"/>
                <a:cs typeface="Arial"/>
                <a:sym typeface="Arial"/>
              </a:rPr>
              <a:t>zeker</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welkom</a:t>
            </a:r>
            <a:r>
              <a:rPr lang="en-GB" sz="1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103" name="Google Shape;1103;p35"/>
          <p:cNvSpPr txBox="1"/>
          <p:nvPr/>
        </p:nvSpPr>
        <p:spPr>
          <a:xfrm>
            <a:off x="1267621" y="2556454"/>
            <a:ext cx="524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err="1">
                <a:solidFill>
                  <a:srgbClr val="000000"/>
                </a:solidFill>
                <a:latin typeface="Arial"/>
                <a:ea typeface="Arial"/>
                <a:cs typeface="Arial"/>
                <a:sym typeface="Arial"/>
              </a:rPr>
              <a:t>Verder</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onderzoek</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en</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voorbereiding</a:t>
            </a:r>
            <a:r>
              <a:rPr lang="en-GB" sz="1600" b="0" i="0" u="none" strike="noStrike" cap="none">
                <a:solidFill>
                  <a:srgbClr val="000000"/>
                </a:solidFill>
                <a:latin typeface="Arial"/>
                <a:ea typeface="Arial"/>
                <a:cs typeface="Arial"/>
                <a:sym typeface="Arial"/>
              </a:rPr>
              <a:t> van de </a:t>
            </a:r>
            <a:r>
              <a:rPr lang="en-GB" sz="1600" b="0" i="0" u="none" strike="noStrike" cap="none" err="1">
                <a:solidFill>
                  <a:srgbClr val="000000"/>
                </a:solidFill>
                <a:latin typeface="Arial"/>
                <a:ea typeface="Arial"/>
                <a:cs typeface="Arial"/>
                <a:sym typeface="Arial"/>
              </a:rPr>
              <a:t>eerste</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thematische</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werkgroep</a:t>
            </a:r>
            <a:r>
              <a:rPr lang="en-GB" sz="1600" b="0"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p:txBody>
      </p:sp>
      <p:sp>
        <p:nvSpPr>
          <p:cNvPr id="1104" name="Google Shape;1104;p35"/>
          <p:cNvSpPr txBox="1"/>
          <p:nvPr/>
        </p:nvSpPr>
        <p:spPr>
          <a:xfrm>
            <a:off x="1267620" y="3289723"/>
            <a:ext cx="4266934" cy="338514"/>
          </a:xfrm>
          <a:prstGeom prst="rect">
            <a:avLst/>
          </a:prstGeom>
          <a:noFill/>
          <a:ln>
            <a:noFill/>
          </a:ln>
        </p:spPr>
        <p:txBody>
          <a:bodyPr spcFirstLastPara="1" wrap="square" lIns="91425" tIns="45700" rIns="91425" bIns="45700" anchor="t" anchorCtr="0">
            <a:spAutoFit/>
          </a:bodyPr>
          <a:lstStyle/>
          <a:p>
            <a:pPr>
              <a:buSzPts val="1600"/>
            </a:pPr>
            <a:r>
              <a:rPr lang="en-GB" sz="1600" b="0" i="0" u="none" strike="noStrike" cap="none" err="1">
                <a:solidFill>
                  <a:srgbClr val="000000"/>
                </a:solidFill>
                <a:latin typeface="Arial"/>
                <a:ea typeface="Arial"/>
                <a:cs typeface="Arial"/>
                <a:sym typeface="Arial"/>
              </a:rPr>
              <a:t>Informatie</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verzamelen</a:t>
            </a:r>
            <a:r>
              <a:rPr lang="en-GB" sz="1600" b="0" i="0" u="none" strike="noStrike" cap="none">
                <a:solidFill>
                  <a:srgbClr val="000000"/>
                </a:solidFill>
                <a:latin typeface="Arial"/>
                <a:ea typeface="Arial"/>
                <a:cs typeface="Arial"/>
                <a:sym typeface="Arial"/>
              </a:rPr>
              <a:t> via GitHub</a:t>
            </a:r>
            <a:r>
              <a:rPr lang="en-GB" sz="1600"/>
              <a:t> of via mail</a:t>
            </a:r>
            <a:endParaRPr lang="en-GB" sz="1400" b="0" i="0" u="none" strike="noStrike" cap="none">
              <a:solidFill>
                <a:srgbClr val="000000"/>
              </a:solidFill>
              <a:latin typeface="Arial"/>
              <a:ea typeface="Arial"/>
              <a:cs typeface="Arial"/>
              <a:sym typeface="Arial"/>
            </a:endParaRPr>
          </a:p>
        </p:txBody>
      </p:sp>
      <p:sp>
        <p:nvSpPr>
          <p:cNvPr id="1105" name="Google Shape;1105;p3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3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tijdslijn</a:t>
            </a:r>
            <a:endParaRPr sz="1400" b="0" i="0" u="none" strike="noStrike" cap="none">
              <a:solidFill>
                <a:srgbClr val="000000"/>
              </a:solidFill>
              <a:latin typeface="Arial"/>
              <a:ea typeface="Arial"/>
              <a:cs typeface="Arial"/>
              <a:sym typeface="Arial"/>
            </a:endParaRPr>
          </a:p>
        </p:txBody>
      </p:sp>
      <p:sp>
        <p:nvSpPr>
          <p:cNvPr id="1111" name="Google Shape;1111;p34"/>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buSzPts val="1800"/>
            </a:pPr>
            <a:r>
              <a:rPr lang="nl-NL" sz="1800" b="0" i="0" u="none" strike="noStrike" cap="none">
                <a:solidFill>
                  <a:srgbClr val="000000"/>
                </a:solidFill>
                <a:latin typeface="Arial"/>
                <a:ea typeface="Arial"/>
                <a:cs typeface="Arial"/>
                <a:sym typeface="Arial"/>
              </a:rPr>
              <a:t>Thematische werkgroep </a:t>
            </a:r>
            <a:r>
              <a:rPr lang="nl-NL" sz="1800"/>
              <a:t>2 </a:t>
            </a:r>
            <a:r>
              <a:rPr lang="nl-NL" sz="1800" b="0" i="0" u="none" strike="noStrike" cap="none">
                <a:solidFill>
                  <a:srgbClr val="000000"/>
                </a:solidFill>
                <a:latin typeface="Arial"/>
                <a:ea typeface="Arial"/>
                <a:cs typeface="Arial"/>
                <a:sym typeface="Arial"/>
              </a:rPr>
              <a:t>op </a:t>
            </a:r>
            <a:r>
              <a:rPr lang="nl-NL" sz="1800" b="1" i="0" u="none" strike="noStrike" cap="none">
                <a:solidFill>
                  <a:srgbClr val="000000"/>
                </a:solidFill>
                <a:latin typeface="Arial"/>
                <a:ea typeface="Arial"/>
                <a:cs typeface="Arial"/>
                <a:sym typeface="Arial"/>
              </a:rPr>
              <a:t>donder</a:t>
            </a:r>
            <a:r>
              <a:rPr lang="nl-NL" sz="1800" b="1"/>
              <a:t>dag</a:t>
            </a:r>
            <a:r>
              <a:rPr lang="nl-NL" sz="1800" b="1" i="0" u="none" strike="noStrike" cap="none">
                <a:solidFill>
                  <a:srgbClr val="000000"/>
                </a:solidFill>
                <a:latin typeface="Arial"/>
                <a:ea typeface="Arial"/>
                <a:cs typeface="Arial"/>
                <a:sym typeface="Arial"/>
              </a:rPr>
              <a:t> </a:t>
            </a:r>
            <a:r>
              <a:rPr lang="nl-NL" sz="1800" b="1"/>
              <a:t>27 </a:t>
            </a:r>
            <a:r>
              <a:rPr lang="nl-NL" sz="1800" b="1" i="0" u="none" strike="noStrike" cap="none">
                <a:solidFill>
                  <a:srgbClr val="000000"/>
                </a:solidFill>
                <a:latin typeface="Arial"/>
                <a:ea typeface="Arial"/>
                <a:cs typeface="Arial"/>
                <a:sym typeface="Arial"/>
              </a:rPr>
              <a:t>maart: </a:t>
            </a:r>
            <a:r>
              <a:rPr lang="nl-NL" sz="1800" b="1"/>
              <a:t>13</a:t>
            </a:r>
            <a:r>
              <a:rPr lang="nl-NL" sz="1800" b="1" i="0" u="none" strike="noStrike" cap="none">
                <a:solidFill>
                  <a:srgbClr val="000000"/>
                </a:solidFill>
                <a:latin typeface="Arial"/>
                <a:ea typeface="Arial"/>
                <a:cs typeface="Arial"/>
                <a:sym typeface="Arial"/>
              </a:rPr>
              <a:t>u00 - 1</a:t>
            </a:r>
            <a:r>
              <a:rPr lang="nl-NL" sz="1800" b="1"/>
              <a:t>6</a:t>
            </a:r>
            <a:r>
              <a:rPr lang="nl-NL" sz="1800" b="1" i="0" u="none" strike="noStrike" cap="none">
                <a:solidFill>
                  <a:srgbClr val="000000"/>
                </a:solidFill>
                <a:latin typeface="Arial"/>
                <a:ea typeface="Arial"/>
                <a:cs typeface="Arial"/>
                <a:sym typeface="Arial"/>
              </a:rPr>
              <a:t>u00</a:t>
            </a:r>
            <a:r>
              <a:rPr lang="nl-NL" sz="1800" b="1"/>
              <a:t> </a:t>
            </a:r>
            <a:endParaRPr lang="nl-NL" sz="1800" b="0" i="0" u="none" strike="noStrike" cap="none">
              <a:solidFill>
                <a:srgbClr val="000000"/>
              </a:solidFill>
              <a:latin typeface="Arial"/>
              <a:ea typeface="Arial"/>
              <a:cs typeface="Arial"/>
              <a:sym typeface="Arial"/>
            </a:endParaRPr>
          </a:p>
          <a:p>
            <a:pPr>
              <a:buSzPts val="1800"/>
            </a:pPr>
            <a:r>
              <a:rPr lang="nl-NL" sz="1800" b="0" i="0" u="none" strike="noStrike" cap="none">
                <a:solidFill>
                  <a:srgbClr val="000000"/>
                </a:solidFill>
                <a:latin typeface="Arial"/>
                <a:ea typeface="Arial"/>
                <a:cs typeface="Arial"/>
                <a:sym typeface="Arial"/>
              </a:rPr>
              <a:t>Schrijf u in via volgende link: </a:t>
            </a:r>
            <a:r>
              <a:rPr lang="nl-NL" sz="1800">
                <a:hlinkClick r:id="rId3"/>
              </a:rPr>
              <a:t>2de </a:t>
            </a:r>
            <a:r>
              <a:rPr lang="nl-NL" sz="1800" i="0" strike="noStrike" cap="none">
                <a:sym typeface="Arial"/>
                <a:hlinkClick r:id="rId3"/>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
                  </a:ext>
                </a:extLst>
              </a:rPr>
              <a:t>thematische</a:t>
            </a:r>
            <a:r>
              <a:rPr lang="nl-NL" sz="1800" i="0" strike="noStrike" cap="none">
                <a:sym typeface="Arial"/>
                <a:hlinkClick r:id="rId3"/>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
                  </a:ext>
                </a:extLst>
              </a:rPr>
              <a:t> </a:t>
            </a:r>
            <a:r>
              <a:rPr lang="nl-NL" sz="1800" i="0" strike="noStrike" cap="none">
                <a:sym typeface="Arial"/>
                <a:hlinkClick r:id="rId3"/>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
                  </a:ext>
                </a:extLst>
              </a:rPr>
              <a:t>werkgroep</a:t>
            </a:r>
            <a:r>
              <a:rPr lang="nl-NL" sz="1800">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2"/>
                  </a:ext>
                </a:extLst>
              </a:rPr>
              <a:t> </a:t>
            </a:r>
            <a:endParaRPr lang="nl-NL" sz="1800" i="0" strike="noStrike" cap="none">
              <a:latin typeface="Arial"/>
              <a:ea typeface="Arial"/>
              <a:cs typeface="Arial"/>
              <a:hlinkClick r:id="rId3"/>
            </a:endParaRPr>
          </a:p>
        </p:txBody>
      </p:sp>
      <p:cxnSp>
        <p:nvCxnSpPr>
          <p:cNvPr id="1112" name="Google Shape;1112;p34"/>
          <p:cNvCxnSpPr/>
          <p:nvPr/>
        </p:nvCxnSpPr>
        <p:spPr>
          <a:xfrm flipH="1">
            <a:off x="2218060"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1114" name="Google Shape;1114;p34"/>
          <p:cNvCxnSpPr/>
          <p:nvPr/>
        </p:nvCxnSpPr>
        <p:spPr>
          <a:xfrm>
            <a:off x="1664074"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1115" name="Google Shape;1115;p34"/>
          <p:cNvCxnSpPr>
            <a:endCxn id="1116" idx="0"/>
          </p:cNvCxnSpPr>
          <p:nvPr/>
        </p:nvCxnSpPr>
        <p:spPr>
          <a:xfrm flipH="1">
            <a:off x="4050297"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1117" name="Google Shape;1117;p34"/>
          <p:cNvSpPr/>
          <p:nvPr/>
        </p:nvSpPr>
        <p:spPr>
          <a:xfrm rot="5400000">
            <a:off x="7772444" y="3589349"/>
            <a:ext cx="456900" cy="155400"/>
          </a:xfrm>
          <a:prstGeom prst="triangl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118" name="Google Shape;1118;p34"/>
          <p:cNvCxnSpPr/>
          <p:nvPr/>
        </p:nvCxnSpPr>
        <p:spPr>
          <a:xfrm>
            <a:off x="1125903" y="313563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1119" name="Google Shape;1119;p34"/>
          <p:cNvCxnSpPr/>
          <p:nvPr/>
        </p:nvCxnSpPr>
        <p:spPr>
          <a:xfrm>
            <a:off x="674074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1120" name="Google Shape;1120;p34"/>
          <p:cNvSpPr txBox="1"/>
          <p:nvPr/>
        </p:nvSpPr>
        <p:spPr>
          <a:xfrm>
            <a:off x="663400" y="363795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00" b="1" i="0" u="none" strike="noStrike" cap="none">
              <a:solidFill>
                <a:schemeClr val="dk1"/>
              </a:solidFill>
              <a:latin typeface="Arial"/>
              <a:ea typeface="Arial"/>
              <a:cs typeface="Arial"/>
              <a:sym typeface="Arial"/>
            </a:endParaRPr>
          </a:p>
        </p:txBody>
      </p:sp>
      <p:sp>
        <p:nvSpPr>
          <p:cNvPr id="1121" name="Google Shape;1121;p34"/>
          <p:cNvSpPr txBox="1"/>
          <p:nvPr/>
        </p:nvSpPr>
        <p:spPr>
          <a:xfrm>
            <a:off x="1478212" y="3642113"/>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1122" name="Google Shape;1122;p34"/>
          <p:cNvSpPr txBox="1"/>
          <p:nvPr/>
        </p:nvSpPr>
        <p:spPr>
          <a:xfrm>
            <a:off x="2293000" y="3635938"/>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1123" name="Google Shape;1123;p34"/>
          <p:cNvSpPr txBox="1"/>
          <p:nvPr/>
        </p:nvSpPr>
        <p:spPr>
          <a:xfrm>
            <a:off x="3107800" y="3640400"/>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1124" name="Google Shape;1124;p34"/>
          <p:cNvSpPr txBox="1"/>
          <p:nvPr/>
        </p:nvSpPr>
        <p:spPr>
          <a:xfrm>
            <a:off x="3896075" y="36404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1125" name="Google Shape;1125;p34"/>
          <p:cNvSpPr txBox="1"/>
          <p:nvPr/>
        </p:nvSpPr>
        <p:spPr>
          <a:xfrm>
            <a:off x="4710874" y="3648288"/>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juli</a:t>
            </a:r>
            <a:endParaRPr sz="1000" b="1" i="0" u="none" strike="noStrike" cap="none">
              <a:solidFill>
                <a:schemeClr val="lt1"/>
              </a:solidFill>
              <a:latin typeface="Arial"/>
              <a:ea typeface="Arial"/>
              <a:cs typeface="Arial"/>
              <a:sym typeface="Arial"/>
            </a:endParaRPr>
          </a:p>
        </p:txBody>
      </p:sp>
      <p:sp>
        <p:nvSpPr>
          <p:cNvPr id="1126" name="Google Shape;1126;p34"/>
          <p:cNvSpPr txBox="1"/>
          <p:nvPr/>
        </p:nvSpPr>
        <p:spPr>
          <a:xfrm>
            <a:off x="571953" y="279789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a:t>
            </a:r>
            <a:r>
              <a:rPr lang="en-GB" sz="1050" b="1" i="0" u="none" strike="noStrike" cap="none" err="1">
                <a:solidFill>
                  <a:schemeClr val="dk1"/>
                </a:solidFill>
                <a:latin typeface="Arial"/>
                <a:ea typeface="Arial"/>
                <a:cs typeface="Arial"/>
                <a:sym typeface="Arial"/>
              </a:rPr>
              <a:t>werkgroep</a:t>
            </a:r>
            <a:endParaRPr sz="500" b="1" i="0" u="none" strike="noStrike" cap="none">
              <a:solidFill>
                <a:schemeClr val="dk1"/>
              </a:solidFill>
              <a:latin typeface="Arial"/>
              <a:ea typeface="Arial"/>
              <a:cs typeface="Arial"/>
              <a:sym typeface="Arial"/>
            </a:endParaRPr>
          </a:p>
        </p:txBody>
      </p:sp>
      <p:sp>
        <p:nvSpPr>
          <p:cNvPr id="1127" name="Google Shape;1127;p34"/>
          <p:cNvSpPr txBox="1"/>
          <p:nvPr/>
        </p:nvSpPr>
        <p:spPr>
          <a:xfrm>
            <a:off x="109355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1</a:t>
            </a:r>
            <a:endParaRPr sz="500" b="1" i="0" u="none" strike="noStrike" cap="none">
              <a:solidFill>
                <a:schemeClr val="dk1"/>
              </a:solidFill>
              <a:latin typeface="Arial"/>
              <a:ea typeface="Arial"/>
              <a:cs typeface="Arial"/>
              <a:sym typeface="Arial"/>
            </a:endParaRPr>
          </a:p>
        </p:txBody>
      </p:sp>
      <p:sp>
        <p:nvSpPr>
          <p:cNvPr id="1128" name="Google Shape;1128;p34"/>
          <p:cNvSpPr txBox="1"/>
          <p:nvPr/>
        </p:nvSpPr>
        <p:spPr>
          <a:xfrm>
            <a:off x="1672660"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1129" name="Google Shape;1129;p34"/>
          <p:cNvSpPr txBox="1"/>
          <p:nvPr/>
        </p:nvSpPr>
        <p:spPr>
          <a:xfrm>
            <a:off x="2226404"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1116" name="Google Shape;1116;p34"/>
          <p:cNvSpPr txBox="1"/>
          <p:nvPr/>
        </p:nvSpPr>
        <p:spPr>
          <a:xfrm>
            <a:off x="3495897"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1131" name="Google Shape;1131;p34"/>
          <p:cNvSpPr txBox="1"/>
          <p:nvPr/>
        </p:nvSpPr>
        <p:spPr>
          <a:xfrm>
            <a:off x="618633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1132" name="Google Shape;1132;p34"/>
          <p:cNvSpPr/>
          <p:nvPr/>
        </p:nvSpPr>
        <p:spPr>
          <a:xfrm rot="-5400000">
            <a:off x="5116533" y="2838025"/>
            <a:ext cx="221100" cy="23538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3" name="Google Shape;1133;p34"/>
          <p:cNvSpPr txBox="1"/>
          <p:nvPr/>
        </p:nvSpPr>
        <p:spPr>
          <a:xfrm>
            <a:off x="4480678" y="4152905"/>
            <a:ext cx="1643400" cy="385200"/>
          </a:xfrm>
          <a:prstGeom prst="rect">
            <a:avLst/>
          </a:prstGeom>
          <a:noFill/>
          <a:ln>
            <a:noFill/>
          </a:ln>
        </p:spPr>
        <p:txBody>
          <a:bodyPr spcFirstLastPara="1" wrap="square" lIns="0" tIns="0" rIns="0" bIns="0" anchor="t" anchorCtr="0">
            <a:noAutofit/>
          </a:bodyPr>
          <a:lstStyle/>
          <a:p>
            <a:pPr algn="ctr">
              <a:buSzPts val="1100"/>
            </a:pPr>
            <a:r>
              <a:rPr lang="en-GB" sz="1100" err="1">
                <a:solidFill>
                  <a:schemeClr val="dk1"/>
                </a:solidFill>
              </a:rPr>
              <a:t>Publieke</a:t>
            </a:r>
            <a:r>
              <a:rPr lang="en-GB" sz="1100">
                <a:solidFill>
                  <a:schemeClr val="dk1"/>
                </a:solidFill>
              </a:rPr>
              <a:t> review</a:t>
            </a:r>
            <a:endParaRPr lang="en-GB" sz="1100" b="0" i="0" u="none" strike="noStrike" cap="none">
              <a:solidFill>
                <a:schemeClr val="dk1"/>
              </a:solidFill>
              <a:latin typeface="Arial"/>
              <a:ea typeface="Arial"/>
              <a:cs typeface="Arial"/>
            </a:endParaRPr>
          </a:p>
        </p:txBody>
      </p:sp>
      <p:sp>
        <p:nvSpPr>
          <p:cNvPr id="1134" name="Google Shape;1134;p34"/>
          <p:cNvSpPr txBox="1"/>
          <p:nvPr/>
        </p:nvSpPr>
        <p:spPr>
          <a:xfrm>
            <a:off x="5499150" y="36483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augustus</a:t>
            </a:r>
            <a:endParaRPr sz="1400" b="0" i="0" u="none" strike="noStrike" cap="none">
              <a:solidFill>
                <a:srgbClr val="000000"/>
              </a:solidFill>
              <a:latin typeface="Arial"/>
              <a:ea typeface="Arial"/>
              <a:cs typeface="Arial"/>
              <a:sym typeface="Arial"/>
            </a:endParaRPr>
          </a:p>
        </p:txBody>
      </p:sp>
      <p:sp>
        <p:nvSpPr>
          <p:cNvPr id="1135" name="Google Shape;1135;p34"/>
          <p:cNvSpPr/>
          <p:nvPr/>
        </p:nvSpPr>
        <p:spPr>
          <a:xfrm>
            <a:off x="1036814" y="2337659"/>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6" name="Google Shape;1136;p34"/>
          <p:cNvSpPr txBox="1"/>
          <p:nvPr/>
        </p:nvSpPr>
        <p:spPr>
          <a:xfrm>
            <a:off x="561170" y="21033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1137" name="Google Shape;1137;p34"/>
          <p:cNvSpPr/>
          <p:nvPr/>
        </p:nvSpPr>
        <p:spPr>
          <a:xfrm>
            <a:off x="663400" y="3438600"/>
            <a:ext cx="7253700" cy="219000"/>
          </a:xfrm>
          <a:prstGeom prst="rect">
            <a:avLst/>
          </a:prstGeom>
          <a:solidFill>
            <a:srgbClr val="88848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0" i="0" u="none" strike="noStrike" cap="none">
                <a:solidFill>
                  <a:schemeClr val="lt1"/>
                </a:solidFill>
                <a:latin typeface="Arial"/>
                <a:ea typeface="Arial"/>
                <a:cs typeface="Arial"/>
                <a:sym typeface="Arial"/>
              </a:rPr>
              <a:t>2023</a:t>
            </a:r>
            <a:endParaRPr sz="1500" b="0" i="0" u="none" strike="noStrike" cap="none">
              <a:solidFill>
                <a:srgbClr val="000000"/>
              </a:solidFill>
              <a:latin typeface="Arial"/>
              <a:ea typeface="Arial"/>
              <a:cs typeface="Arial"/>
              <a:sym typeface="Arial"/>
            </a:endParaRPr>
          </a:p>
        </p:txBody>
      </p:sp>
      <p:sp>
        <p:nvSpPr>
          <p:cNvPr id="1138" name="Google Shape;1138;p34"/>
          <p:cNvSpPr txBox="1"/>
          <p:nvPr/>
        </p:nvSpPr>
        <p:spPr>
          <a:xfrm>
            <a:off x="6304656" y="3653931"/>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lt1"/>
                </a:solidFill>
              </a:rPr>
              <a:t>september</a:t>
            </a:r>
            <a:endParaRPr sz="1000" b="1" i="0" u="none" strike="noStrike" cap="none">
              <a:solidFill>
                <a:schemeClr val="lt1"/>
              </a:solidFill>
              <a:latin typeface="Arial"/>
              <a:ea typeface="Arial"/>
              <a:cs typeface="Arial"/>
              <a:sym typeface="Arial"/>
            </a:endParaRPr>
          </a:p>
        </p:txBody>
      </p:sp>
      <p:sp>
        <p:nvSpPr>
          <p:cNvPr id="1139" name="Google Shape;1139;p34"/>
          <p:cNvSpPr txBox="1"/>
          <p:nvPr/>
        </p:nvSpPr>
        <p:spPr>
          <a:xfrm>
            <a:off x="7102225" y="3653925"/>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dk1"/>
                </a:solidFill>
              </a:rPr>
              <a:t>oktober</a:t>
            </a:r>
            <a:endParaRPr sz="1400" b="0" i="0" u="none" strike="noStrike" cap="none">
              <a:solidFill>
                <a:srgbClr val="000000"/>
              </a:solidFill>
              <a:latin typeface="Arial"/>
              <a:ea typeface="Arial"/>
              <a:cs typeface="Arial"/>
              <a:sym typeface="Arial"/>
            </a:endParaRPr>
          </a:p>
        </p:txBody>
      </p:sp>
      <p:cxnSp>
        <p:nvCxnSpPr>
          <p:cNvPr id="1140" name="Google Shape;1140;p34"/>
          <p:cNvCxnSpPr/>
          <p:nvPr/>
        </p:nvCxnSpPr>
        <p:spPr>
          <a:xfrm>
            <a:off x="2919920" y="3869825"/>
            <a:ext cx="0" cy="252900"/>
          </a:xfrm>
          <a:prstGeom prst="straightConnector1">
            <a:avLst/>
          </a:prstGeom>
          <a:noFill/>
          <a:ln w="12700" cap="sq" cmpd="sng">
            <a:solidFill>
              <a:srgbClr val="454034"/>
            </a:solidFill>
            <a:prstDash val="solid"/>
            <a:round/>
            <a:headEnd type="none" w="sm" len="sm"/>
            <a:tailEnd type="diamond" w="med" len="med"/>
          </a:ln>
        </p:spPr>
      </p:cxnSp>
      <p:sp>
        <p:nvSpPr>
          <p:cNvPr id="2" name="Google Shape;1131;p34">
            <a:extLst>
              <a:ext uri="{FF2B5EF4-FFF2-40B4-BE49-F238E27FC236}">
                <a16:creationId xmlns:a16="http://schemas.microsoft.com/office/drawing/2014/main" id="{5062956B-18CA-ED53-35CC-0CA7B9DCC5D1}"/>
              </a:ext>
            </a:extLst>
          </p:cNvPr>
          <p:cNvSpPr txBox="1"/>
          <p:nvPr/>
        </p:nvSpPr>
        <p:spPr>
          <a:xfrm>
            <a:off x="7102892" y="4020056"/>
            <a:ext cx="1313677" cy="385200"/>
          </a:xfrm>
          <a:prstGeom prst="rect">
            <a:avLst/>
          </a:prstGeom>
          <a:noFill/>
          <a:ln>
            <a:noFill/>
          </a:ln>
        </p:spPr>
        <p:txBody>
          <a:bodyPr spcFirstLastPara="1" wrap="square" lIns="0" tIns="0" rIns="0" bIns="0" anchor="t" anchorCtr="0">
            <a:noAutofit/>
          </a:bodyPr>
          <a:lstStyle/>
          <a:p>
            <a:pPr algn="ctr"/>
            <a:r>
              <a:rPr lang="en-GB" sz="1050" b="1" err="1">
                <a:solidFill>
                  <a:schemeClr val="dk1"/>
                </a:solidFill>
              </a:rPr>
              <a:t>Erkenning</a:t>
            </a:r>
            <a:r>
              <a:rPr lang="en-GB" sz="1050" b="1">
                <a:solidFill>
                  <a:schemeClr val="dk1"/>
                </a:solidFill>
              </a:rPr>
              <a:t> door WG </a:t>
            </a:r>
            <a:r>
              <a:rPr lang="en-GB" sz="1050" b="1" err="1">
                <a:solidFill>
                  <a:schemeClr val="dk1"/>
                </a:solidFill>
              </a:rPr>
              <a:t>Datastandaarden</a:t>
            </a:r>
            <a:r>
              <a:rPr lang="en-GB" sz="1050" b="1">
                <a:solidFill>
                  <a:schemeClr val="dk1"/>
                </a:solidFill>
              </a:rPr>
              <a:t> </a:t>
            </a:r>
            <a:r>
              <a:rPr lang="en-GB" sz="1050" b="1" err="1">
                <a:solidFill>
                  <a:schemeClr val="dk1"/>
                </a:solidFill>
              </a:rPr>
              <a:t>en</a:t>
            </a:r>
            <a:r>
              <a:rPr lang="en-GB" sz="1050" b="1">
                <a:solidFill>
                  <a:schemeClr val="dk1"/>
                </a:solidFill>
              </a:rPr>
              <a:t> </a:t>
            </a:r>
            <a:r>
              <a:rPr lang="en-GB" sz="1050" b="1" err="1">
                <a:solidFill>
                  <a:schemeClr val="dk1"/>
                </a:solidFill>
              </a:rPr>
              <a:t>Stuurorgaan</a:t>
            </a:r>
            <a:endParaRPr lang="en-US" err="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b9224f4a86_0_0"/>
          <p:cNvSpPr txBox="1"/>
          <p:nvPr/>
        </p:nvSpPr>
        <p:spPr>
          <a:xfrm>
            <a:off x="628650" y="273850"/>
            <a:ext cx="8200500" cy="126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200" b="1"/>
              <a:t>Wie is wie?</a:t>
            </a:r>
            <a:endParaRPr sz="2100" b="1" i="0" u="none" strike="noStrike" cap="none">
              <a:solidFill>
                <a:srgbClr val="000000"/>
              </a:solidFill>
              <a:latin typeface="Arial"/>
              <a:ea typeface="Arial"/>
              <a:cs typeface="Arial"/>
              <a:sym typeface="Arial"/>
            </a:endParaRPr>
          </a:p>
        </p:txBody>
      </p:sp>
      <p:pic>
        <p:nvPicPr>
          <p:cNvPr id="5" name="Picture 4" descr="A picture containing logo&#10;&#10;Description automatically generated">
            <a:hlinkClick r:id="rId3"/>
            <a:extLst>
              <a:ext uri="{FF2B5EF4-FFF2-40B4-BE49-F238E27FC236}">
                <a16:creationId xmlns:a16="http://schemas.microsoft.com/office/drawing/2014/main" id="{CEF96580-2A16-16A9-09A7-775805DF005E}"/>
              </a:ext>
            </a:extLst>
          </p:cNvPr>
          <p:cNvPicPr>
            <a:picLocks noChangeAspect="1"/>
          </p:cNvPicPr>
          <p:nvPr/>
        </p:nvPicPr>
        <p:blipFill>
          <a:blip r:embed="rId4"/>
          <a:stretch>
            <a:fillRect/>
          </a:stretch>
        </p:blipFill>
        <p:spPr>
          <a:xfrm>
            <a:off x="2846547" y="1354347"/>
            <a:ext cx="3450905" cy="243480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3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185" name="Google Shape;1185;p36"/>
          <p:cNvSpPr txBox="1"/>
          <p:nvPr/>
        </p:nvSpPr>
        <p:spPr>
          <a:xfrm>
            <a:off x="689075" y="2439475"/>
            <a:ext cx="3766200" cy="1969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Feedback </a:t>
            </a:r>
            <a:r>
              <a:rPr lang="en-GB" sz="1600" b="0" i="0" u="none" strike="noStrike" cap="none" err="1">
                <a:solidFill>
                  <a:schemeClr val="dk1"/>
                </a:solidFill>
                <a:latin typeface="Arial"/>
                <a:ea typeface="Arial"/>
                <a:cs typeface="Arial"/>
                <a:sym typeface="Arial"/>
              </a:rPr>
              <a:t>kan</a:t>
            </a:r>
            <a:r>
              <a:rPr lang="en-GB" sz="1600" b="0" i="0" u="none" strike="noStrike" cap="none">
                <a:solidFill>
                  <a:schemeClr val="dk1"/>
                </a:solidFill>
                <a:latin typeface="Arial"/>
                <a:ea typeface="Arial"/>
                <a:cs typeface="Arial"/>
                <a:sym typeface="Arial"/>
              </a:rPr>
              <a:t> per e-mail </a:t>
            </a:r>
            <a:r>
              <a:rPr lang="en-GB" sz="1600" b="0" i="0" u="none" strike="noStrike" cap="none" err="1">
                <a:solidFill>
                  <a:schemeClr val="dk1"/>
                </a:solidFill>
                <a:latin typeface="Arial"/>
                <a:ea typeface="Arial"/>
                <a:cs typeface="Arial"/>
                <a:sym typeface="Arial"/>
              </a:rPr>
              <a:t>worden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gegeven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aan</a:t>
            </a:r>
            <a:r>
              <a:rPr lang="en-GB" sz="1600" b="0" i="0" u="none" strike="noStrike" cap="none">
                <a:solidFill>
                  <a:schemeClr val="dk1"/>
                </a:solidFill>
                <a:latin typeface="Arial"/>
                <a:ea typeface="Arial"/>
                <a:cs typeface="Arial"/>
                <a:sym typeface="Arial"/>
              </a:rPr>
              <a:t> de </a:t>
            </a:r>
            <a:r>
              <a:rPr lang="en-GB" sz="1600" b="0" i="0" u="none" strike="noStrike" cap="none" err="1">
                <a:solidFill>
                  <a:schemeClr val="dk1"/>
                </a:solidFill>
                <a:latin typeface="Arial"/>
                <a:ea typeface="Arial"/>
                <a:cs typeface="Arial"/>
                <a:sym typeface="Arial"/>
              </a:rPr>
              <a:t>volgende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personen</a:t>
            </a:r>
            <a:r>
              <a:rPr lang="en-GB" sz="16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3"/>
              </a:rPr>
              <a:t>digitaal.vlaanderen@vlaanderen.be</a:t>
            </a:r>
            <a:endParaRPr lang="en-GB" sz="1500" b="0" i="0" u="sng" strike="noStrike" cap="none">
              <a:solidFill>
                <a:schemeClr val="hlink"/>
              </a:solidFill>
              <a:latin typeface="Arial"/>
              <a:ea typeface="Arial"/>
              <a:cs typeface="Arial"/>
              <a:sym typeface="Arial"/>
            </a:endParaRPr>
          </a:p>
          <a:p>
            <a:pPr marL="285750" indent="-279400">
              <a:buSzPts val="1500"/>
              <a:buFont typeface="Arial"/>
              <a:buChar char="•"/>
            </a:pPr>
            <a:r>
              <a:rPr lang="en-GB" sz="1500" u="sng">
                <a:solidFill>
                  <a:schemeClr val="hlink"/>
                </a:solidFill>
                <a:hlinkClick r:id="rId4"/>
              </a:rPr>
              <a:t>eveline.vlassenroot@vlaanderen.be</a:t>
            </a:r>
            <a:endParaRPr lang="en-GB" sz="1500" u="sng">
              <a:solidFill>
                <a:schemeClr val="hlink"/>
              </a:solidFill>
            </a:endParaRPr>
          </a:p>
          <a:p>
            <a:pPr marL="285750" marR="0" lvl="0" indent="-279400" algn="l" rtl="0">
              <a:lnSpc>
                <a:spcPct val="100000"/>
              </a:lnSpc>
              <a:spcBef>
                <a:spcPts val="0"/>
              </a:spcBef>
              <a:spcAft>
                <a:spcPts val="0"/>
              </a:spcAft>
              <a:buClr>
                <a:srgbClr val="000000"/>
              </a:buClr>
              <a:buSzPts val="1500"/>
              <a:buFont typeface="Arial"/>
              <a:buChar char="•"/>
            </a:pPr>
            <a:r>
              <a:rPr lang="en-GB" sz="1500" u="sng">
                <a:solidFill>
                  <a:schemeClr val="hlink"/>
                </a:solidFill>
                <a:hlinkClick r:id="rId5"/>
              </a:rPr>
              <a:t>ben.demeester@ugent.be</a:t>
            </a:r>
            <a:endParaRPr lang="en-GB" sz="1500" u="sng">
              <a:solidFill>
                <a:schemeClr val="hlink"/>
              </a:solidFill>
            </a:endParaRPr>
          </a:p>
          <a:p>
            <a:pPr marL="285750" marR="0" lvl="0" indent="-279400" algn="l" rtl="0">
              <a:lnSpc>
                <a:spcPct val="100000"/>
              </a:lnSpc>
              <a:spcBef>
                <a:spcPts val="0"/>
              </a:spcBef>
              <a:spcAft>
                <a:spcPts val="0"/>
              </a:spcAft>
              <a:buClr>
                <a:srgbClr val="000000"/>
              </a:buClr>
              <a:buSzPts val="1500"/>
              <a:buFont typeface="Arial"/>
              <a:buChar char="•"/>
            </a:pPr>
            <a:r>
              <a:rPr lang="en-GB" sz="1500" u="sng">
                <a:solidFill>
                  <a:schemeClr val="hlink"/>
                </a:solidFill>
              </a:rPr>
              <a:t>liesbeth.meeus@imec.be</a:t>
            </a:r>
          </a:p>
          <a:p>
            <a:pPr marL="285750" marR="0" lvl="0" indent="-279400" algn="l" rtl="0">
              <a:lnSpc>
                <a:spcPct val="100000"/>
              </a:lnSpc>
              <a:spcBef>
                <a:spcPts val="0"/>
              </a:spcBef>
              <a:spcAft>
                <a:spcPts val="0"/>
              </a:spcAft>
              <a:buClr>
                <a:srgbClr val="000000"/>
              </a:buClr>
              <a:buSzPts val="1500"/>
              <a:buFont typeface="Arial"/>
              <a:buChar char="•"/>
            </a:pPr>
            <a:endParaRPr lang="en-GB" sz="1500" b="0" i="0" u="sng"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endParaRPr sz="1500" b="0" i="0" u="none" strike="noStrike" cap="none">
              <a:solidFill>
                <a:schemeClr val="dk1"/>
              </a:solidFill>
              <a:latin typeface="Arial"/>
              <a:ea typeface="Arial"/>
              <a:cs typeface="Arial"/>
              <a:sym typeface="Arial"/>
            </a:endParaRPr>
          </a:p>
        </p:txBody>
      </p:sp>
      <p:sp>
        <p:nvSpPr>
          <p:cNvPr id="1186" name="Google Shape;1186;p36"/>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7" name="Google Shape;1187;p36"/>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1188" name="Google Shape;1188;p36"/>
          <p:cNvSpPr txBox="1"/>
          <p:nvPr/>
        </p:nvSpPr>
        <p:spPr>
          <a:xfrm>
            <a:off x="5114200" y="2289350"/>
            <a:ext cx="3401100" cy="1692731"/>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en-GB" sz="1600" b="0" i="0" u="none" strike="noStrike" cap="none">
                <a:solidFill>
                  <a:schemeClr val="lt1"/>
                </a:solidFill>
                <a:latin typeface="Arial"/>
                <a:ea typeface="Arial"/>
                <a:cs typeface="Arial"/>
                <a:sym typeface="Arial"/>
              </a:rPr>
              <a:t>Feedback/input </a:t>
            </a:r>
            <a:r>
              <a:rPr lang="en-GB" sz="1600" b="0" i="0" u="none" strike="noStrike" cap="none" err="1">
                <a:solidFill>
                  <a:schemeClr val="lt1"/>
                </a:solidFill>
                <a:latin typeface="Arial"/>
                <a:ea typeface="Arial"/>
                <a:cs typeface="Arial"/>
                <a:sym typeface="Arial"/>
              </a:rPr>
              <a:t>kan</a:t>
            </a:r>
            <a:r>
              <a:rPr lang="en-GB" sz="1600" b="0" i="0" u="none" strike="noStrike" cap="none">
                <a:solidFill>
                  <a:schemeClr val="lt1"/>
                </a:solidFill>
                <a:latin typeface="Arial"/>
                <a:ea typeface="Arial"/>
                <a:cs typeface="Arial"/>
                <a:sym typeface="Arial"/>
              </a:rPr>
              <a:t> </a:t>
            </a:r>
            <a:r>
              <a:rPr lang="en-GB" sz="1600" b="0" i="0" u="none" strike="noStrike" cap="none" err="1">
                <a:solidFill>
                  <a:schemeClr val="lt1"/>
                </a:solidFill>
                <a:latin typeface="Arial"/>
                <a:ea typeface="Arial"/>
                <a:cs typeface="Arial"/>
                <a:sym typeface="Arial"/>
              </a:rPr>
              <a:t>gegeven</a:t>
            </a:r>
            <a:r>
              <a:rPr lang="en-GB" sz="1600" b="0" i="0" u="none" strike="noStrike" cap="none">
                <a:solidFill>
                  <a:schemeClr val="lt1"/>
                </a:solidFill>
                <a:latin typeface="Arial"/>
                <a:ea typeface="Arial"/>
                <a:cs typeface="Arial"/>
                <a:sym typeface="Arial"/>
              </a:rPr>
              <a:t> </a:t>
            </a:r>
            <a:r>
              <a:rPr lang="en-GB" sz="1600" b="0" i="0" u="none" strike="noStrike" cap="none" err="1">
                <a:solidFill>
                  <a:schemeClr val="lt1"/>
                </a:solidFill>
                <a:latin typeface="Arial"/>
                <a:ea typeface="Arial"/>
                <a:cs typeface="Arial"/>
                <a:sym typeface="Arial"/>
              </a:rPr>
              <a:t>worden</a:t>
            </a:r>
            <a:r>
              <a:rPr lang="en-GB" sz="1600" b="0" i="0" u="none" strike="noStrike" cap="none">
                <a:solidFill>
                  <a:schemeClr val="lt1"/>
                </a:solidFill>
                <a:latin typeface="Arial"/>
                <a:ea typeface="Arial"/>
                <a:cs typeface="Arial"/>
                <a:sym typeface="Arial"/>
              </a:rPr>
              <a:t> via GitHub</a:t>
            </a:r>
            <a:endParaRPr lang="en-US" sz="1600">
              <a:solidFill>
                <a:schemeClr val="lt1"/>
              </a:solidFill>
            </a:endParaRPr>
          </a:p>
          <a:p>
            <a:pPr>
              <a:buSzPts val="1600"/>
            </a:pPr>
            <a:endParaRPr sz="1600" b="0" i="0" u="none" strike="noStrike" cap="none">
              <a:solidFill>
                <a:schemeClr val="lt1"/>
              </a:solidFill>
              <a:latin typeface="Arial"/>
              <a:ea typeface="Arial"/>
              <a:cs typeface="Arial"/>
            </a:endParaRPr>
          </a:p>
          <a:p>
            <a:pPr>
              <a:buSzPts val="1600"/>
            </a:pPr>
            <a:r>
              <a:rPr lang="en-US" sz="1200" i="1">
                <a:solidFill>
                  <a:schemeClr val="lt1"/>
                </a:solidFill>
              </a:rPr>
              <a:t>[link </a:t>
            </a:r>
            <a:r>
              <a:rPr lang="en-US" sz="1200" i="1" err="1">
                <a:solidFill>
                  <a:schemeClr val="lt1"/>
                </a:solidFill>
              </a:rPr>
              <a:t>zal</a:t>
            </a:r>
            <a:r>
              <a:rPr lang="en-US" sz="1200" i="1">
                <a:solidFill>
                  <a:schemeClr val="lt1"/>
                </a:solidFill>
              </a:rPr>
              <a:t> </a:t>
            </a:r>
            <a:r>
              <a:rPr lang="en-US" sz="1200" i="1" err="1">
                <a:solidFill>
                  <a:schemeClr val="lt1"/>
                </a:solidFill>
              </a:rPr>
              <a:t>bij</a:t>
            </a:r>
            <a:r>
              <a:rPr lang="en-US" sz="1200" i="1">
                <a:solidFill>
                  <a:schemeClr val="lt1"/>
                </a:solidFill>
              </a:rPr>
              <a:t> </a:t>
            </a:r>
            <a:r>
              <a:rPr lang="en-US" sz="1200" i="1" err="1">
                <a:solidFill>
                  <a:schemeClr val="lt1"/>
                </a:solidFill>
              </a:rPr>
              <a:t>eerste</a:t>
            </a:r>
            <a:r>
              <a:rPr lang="en-US" sz="1200" i="1">
                <a:solidFill>
                  <a:schemeClr val="lt1"/>
                </a:solidFill>
              </a:rPr>
              <a:t> </a:t>
            </a:r>
            <a:r>
              <a:rPr lang="en-US" sz="1200" i="1" err="1">
                <a:solidFill>
                  <a:schemeClr val="lt1"/>
                </a:solidFill>
              </a:rPr>
              <a:t>thematische</a:t>
            </a:r>
            <a:r>
              <a:rPr lang="en-US" sz="1200" i="1">
                <a:solidFill>
                  <a:schemeClr val="lt1"/>
                </a:solidFill>
              </a:rPr>
              <a:t> </a:t>
            </a:r>
            <a:r>
              <a:rPr lang="en-US" sz="1200" i="1" err="1">
                <a:solidFill>
                  <a:schemeClr val="lt1"/>
                </a:solidFill>
              </a:rPr>
              <a:t>werkgroep</a:t>
            </a:r>
            <a:r>
              <a:rPr lang="en-US" sz="1200" i="1">
                <a:solidFill>
                  <a:schemeClr val="lt1"/>
                </a:solidFill>
              </a:rPr>
              <a:t> </a:t>
            </a:r>
            <a:r>
              <a:rPr lang="en-US" sz="1200" i="1" err="1">
                <a:solidFill>
                  <a:schemeClr val="lt1"/>
                </a:solidFill>
              </a:rPr>
              <a:t>aangemaakt</a:t>
            </a:r>
            <a:r>
              <a:rPr lang="en-US" sz="1200" i="1">
                <a:solidFill>
                  <a:schemeClr val="lt1"/>
                </a:solidFill>
              </a:rPr>
              <a:t> </a:t>
            </a:r>
            <a:r>
              <a:rPr lang="en-US" sz="1200" i="1" err="1">
                <a:solidFill>
                  <a:schemeClr val="lt1"/>
                </a:solidFill>
              </a:rPr>
              <a:t>zijn</a:t>
            </a:r>
            <a:r>
              <a:rPr lang="en-US" sz="1200" i="1">
                <a:solidFill>
                  <a:schemeClr val="lt1"/>
                </a:solidFill>
              </a:rPr>
              <a:t>]</a:t>
            </a:r>
            <a:endParaRPr lang="en-GB" sz="1200" i="1">
              <a:solidFill>
                <a:schemeClr val="lt1"/>
              </a:solidFill>
            </a:endParaRPr>
          </a:p>
          <a:p>
            <a:pPr>
              <a:buSzPts val="1600"/>
            </a:pPr>
            <a:endParaRPr lang="en-GB" sz="1600">
              <a:solidFill>
                <a:schemeClr val="lt1"/>
              </a:solidFil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Via het </a:t>
            </a:r>
            <a:r>
              <a:rPr lang="en-GB" sz="1600" b="0" i="0" u="none" strike="noStrike" cap="none" err="1">
                <a:solidFill>
                  <a:schemeClr val="lt1"/>
                </a:solidFill>
                <a:latin typeface="Arial"/>
                <a:ea typeface="Arial"/>
                <a:cs typeface="Arial"/>
                <a:sym typeface="Arial"/>
              </a:rPr>
              <a:t>aanmaken</a:t>
            </a:r>
            <a:r>
              <a:rPr lang="en-GB" sz="1600" b="0" i="0" u="none" strike="noStrike" cap="none">
                <a:solidFill>
                  <a:schemeClr val="lt1"/>
                </a:solidFill>
                <a:latin typeface="Arial"/>
                <a:ea typeface="Arial"/>
                <a:cs typeface="Arial"/>
                <a:sym typeface="Arial"/>
              </a:rPr>
              <a:t> van </a:t>
            </a:r>
            <a:r>
              <a:rPr lang="en-GB" sz="1600" b="1" i="0" u="none" strike="noStrike" cap="none">
                <a:solidFill>
                  <a:schemeClr val="lt1"/>
                </a:solidFill>
                <a:latin typeface="Arial"/>
                <a:ea typeface="Arial"/>
                <a:cs typeface="Arial"/>
                <a:sym typeface="Arial"/>
              </a:rPr>
              <a:t>issues</a:t>
            </a:r>
            <a:endParaRPr sz="1400" b="1" i="0" u="none" strike="noStrike" cap="none">
              <a:solidFill>
                <a:schemeClr val="lt1"/>
              </a:solidFill>
              <a:latin typeface="Arial"/>
              <a:ea typeface="Arial"/>
              <a:cs typeface="Arial"/>
              <a:sym typeface="Arial"/>
            </a:endParaRPr>
          </a:p>
        </p:txBody>
      </p:sp>
      <p:sp>
        <p:nvSpPr>
          <p:cNvPr id="1189" name="Google Shape;1189;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Feedback &amp; Samenwerking OSLO</a:t>
            </a:r>
            <a:endParaRPr sz="1400" b="0" i="0" u="none" strike="noStrike" cap="none">
              <a:solidFill>
                <a:srgbClr val="000000"/>
              </a:solidFill>
              <a:latin typeface="Arial"/>
              <a:ea typeface="Arial"/>
              <a:cs typeface="Arial"/>
              <a:sym typeface="Arial"/>
            </a:endParaRPr>
          </a:p>
        </p:txBody>
      </p:sp>
      <p:sp>
        <p:nvSpPr>
          <p:cNvPr id="1190" name="Google Shape;1190;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gfa15db3b28_0_83"/>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gfa15db3b28_0_83"/>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gfa15db3b28_0_83"/>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1210" name="Google Shape;1210;gfa15db3b28_0_83"/>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f9c5d1c9e7_0_19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f9c5d1c9e7_0_19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f9c5d1c9e7_0_19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285" name="Google Shape;285;gf9c5d1c9e7_0_191"/>
          <p:cNvPicPr preferRelativeResize="0"/>
          <p:nvPr/>
        </p:nvPicPr>
        <p:blipFill rotWithShape="1">
          <a:blip r:embed="rId3">
            <a:alphaModFix/>
          </a:blip>
          <a:srcRect/>
          <a:stretch/>
        </p:blipFill>
        <p:spPr>
          <a:xfrm>
            <a:off x="458850" y="4331226"/>
            <a:ext cx="1782099" cy="671725"/>
          </a:xfrm>
          <a:prstGeom prst="rect">
            <a:avLst/>
          </a:prstGeom>
          <a:noFill/>
          <a:ln>
            <a:noFill/>
          </a:ln>
        </p:spPr>
      </p:pic>
      <p:sp>
        <p:nvSpPr>
          <p:cNvPr id="2" name="TextBox 1">
            <a:extLst>
              <a:ext uri="{FF2B5EF4-FFF2-40B4-BE49-F238E27FC236}">
                <a16:creationId xmlns:a16="http://schemas.microsoft.com/office/drawing/2014/main" id="{CF5939E4-0E23-6F04-D9BE-AE40A51FC593}"/>
              </a:ext>
            </a:extLst>
          </p:cNvPr>
          <p:cNvSpPr txBox="1"/>
          <p:nvPr/>
        </p:nvSpPr>
        <p:spPr>
          <a:xfrm>
            <a:off x="1309499" y="3114000"/>
            <a:ext cx="21419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landers Art Sans Light"/>
              </a:rPr>
              <a:t>Dimitri Schepers</a:t>
            </a:r>
          </a:p>
          <a:p>
            <a:r>
              <a:rPr lang="en-US">
                <a:latin typeface="Flanders Art Sans Light"/>
              </a:rPr>
              <a:t>PO MAGDA – Solid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67CD-74B6-457B-A02E-EE6AC5D708A4}"/>
              </a:ext>
            </a:extLst>
          </p:cNvPr>
          <p:cNvSpPr>
            <a:spLocks noGrp="1"/>
          </p:cNvSpPr>
          <p:nvPr>
            <p:ph type="title"/>
          </p:nvPr>
        </p:nvSpPr>
        <p:spPr/>
        <p:txBody>
          <a:bodyPr/>
          <a:lstStyle/>
          <a:p>
            <a:r>
              <a:rPr lang="nl-BE" sz="2400">
                <a:latin typeface="FlandersArtSans-Bold"/>
              </a:rPr>
              <a:t>Delen van persoonsgegevens tussen publieke instanties</a:t>
            </a:r>
            <a:endParaRPr lang="nl-BE" sz="2400">
              <a:uFill>
                <a:solidFill>
                  <a:srgbClr val="FFEB00"/>
                </a:solidFill>
              </a:uFill>
              <a:latin typeface="FlandersArtSans-Bold"/>
            </a:endParaRPr>
          </a:p>
        </p:txBody>
      </p:sp>
      <p:sp>
        <p:nvSpPr>
          <p:cNvPr id="4" name="Slide Number Placeholder 3">
            <a:extLst>
              <a:ext uri="{FF2B5EF4-FFF2-40B4-BE49-F238E27FC236}">
                <a16:creationId xmlns:a16="http://schemas.microsoft.com/office/drawing/2014/main" id="{F152F8F3-C388-4A03-B5A3-9FD758A94C50}"/>
              </a:ext>
            </a:extLst>
          </p:cNvPr>
          <p:cNvSpPr>
            <a:spLocks noGrp="1"/>
          </p:cNvSpPr>
          <p:nvPr>
            <p:ph type="sldNum" sz="quarter" idx="12"/>
          </p:nvPr>
        </p:nvSpPr>
        <p:spPr/>
        <p:txBody>
          <a:bodyPr/>
          <a:lstStyle/>
          <a:p>
            <a:pPr>
              <a:defRPr/>
            </a:pPr>
            <a:fld id="{1EABE038-A425-4CC0-917A-1DC3ED725B2E}" type="slidenum">
              <a:rPr lang="nl-BE" b="0">
                <a:solidFill>
                  <a:srgbClr val="373636">
                    <a:tint val="75000"/>
                  </a:srgbClr>
                </a:solidFill>
                <a:latin typeface="Calibri Light"/>
              </a:rPr>
              <a:pPr>
                <a:defRPr/>
              </a:pPr>
              <a:t>8</a:t>
            </a:fld>
            <a:endParaRPr lang="nl-BE" b="0">
              <a:solidFill>
                <a:srgbClr val="373636">
                  <a:tint val="75000"/>
                </a:srgbClr>
              </a:solidFill>
              <a:latin typeface="Calibri Light"/>
            </a:endParaRPr>
          </a:p>
        </p:txBody>
      </p:sp>
      <p:pic>
        <p:nvPicPr>
          <p:cNvPr id="5" name="Graphic 4" descr="Court outline">
            <a:extLst>
              <a:ext uri="{FF2B5EF4-FFF2-40B4-BE49-F238E27FC236}">
                <a16:creationId xmlns:a16="http://schemas.microsoft.com/office/drawing/2014/main" id="{193E043E-9394-41B4-9697-E881235F3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950" y="2312451"/>
            <a:ext cx="964632" cy="964632"/>
          </a:xfrm>
          <a:prstGeom prst="rect">
            <a:avLst/>
          </a:prstGeom>
        </p:spPr>
      </p:pic>
      <p:sp>
        <p:nvSpPr>
          <p:cNvPr id="6" name="Text Placeholder 4">
            <a:extLst>
              <a:ext uri="{FF2B5EF4-FFF2-40B4-BE49-F238E27FC236}">
                <a16:creationId xmlns:a16="http://schemas.microsoft.com/office/drawing/2014/main" id="{C8F593D2-51CD-438F-A3F9-113F86D5D4AD}"/>
              </a:ext>
            </a:extLst>
          </p:cNvPr>
          <p:cNvSpPr txBox="1">
            <a:spLocks/>
          </p:cNvSpPr>
          <p:nvPr/>
        </p:nvSpPr>
        <p:spPr>
          <a:xfrm>
            <a:off x="710804" y="1113235"/>
            <a:ext cx="7722394" cy="753183"/>
          </a:xfrm>
          <a:prstGeom prst="rect">
            <a:avLst/>
          </a:prstGeom>
        </p:spPr>
        <p:txBody>
          <a:bodyPr lIns="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defRPr/>
            </a:pPr>
            <a:endParaRPr lang="en-BE" sz="1800">
              <a:solidFill>
                <a:srgbClr val="373636"/>
              </a:solidFill>
              <a:latin typeface="Calibri Light"/>
            </a:endParaRPr>
          </a:p>
        </p:txBody>
      </p:sp>
      <p:cxnSp>
        <p:nvCxnSpPr>
          <p:cNvPr id="9" name="Straight Arrow Connector 8">
            <a:extLst>
              <a:ext uri="{FF2B5EF4-FFF2-40B4-BE49-F238E27FC236}">
                <a16:creationId xmlns:a16="http://schemas.microsoft.com/office/drawing/2014/main" id="{372122F4-989B-4E0F-AE2A-96D006B03875}"/>
              </a:ext>
            </a:extLst>
          </p:cNvPr>
          <p:cNvCxnSpPr>
            <a:cxnSpLocks/>
          </p:cNvCxnSpPr>
          <p:nvPr/>
        </p:nvCxnSpPr>
        <p:spPr>
          <a:xfrm>
            <a:off x="2064013" y="2864735"/>
            <a:ext cx="4548851" cy="0"/>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11" name="Graphic 10" descr="Court outline">
            <a:extLst>
              <a:ext uri="{FF2B5EF4-FFF2-40B4-BE49-F238E27FC236}">
                <a16:creationId xmlns:a16="http://schemas.microsoft.com/office/drawing/2014/main" id="{EAC9F862-E16F-42D6-96C8-FD4EB14D40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3293" y="2312451"/>
            <a:ext cx="964632" cy="964632"/>
          </a:xfrm>
          <a:prstGeom prst="rect">
            <a:avLst/>
          </a:prstGeom>
        </p:spPr>
      </p:pic>
      <p:sp>
        <p:nvSpPr>
          <p:cNvPr id="12" name="Rectangle 11">
            <a:extLst>
              <a:ext uri="{FF2B5EF4-FFF2-40B4-BE49-F238E27FC236}">
                <a16:creationId xmlns:a16="http://schemas.microsoft.com/office/drawing/2014/main" id="{33BFF941-5067-460D-8E46-9171300224F0}"/>
              </a:ext>
            </a:extLst>
          </p:cNvPr>
          <p:cNvSpPr/>
          <p:nvPr/>
        </p:nvSpPr>
        <p:spPr>
          <a:xfrm>
            <a:off x="3387867" y="2688425"/>
            <a:ext cx="1901142" cy="3526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nl-BE" sz="1200">
                <a:solidFill>
                  <a:prstClr val="white"/>
                </a:solidFill>
                <a:latin typeface="+mj-lt"/>
              </a:rPr>
              <a:t>Via dienstenintegratoren</a:t>
            </a:r>
          </a:p>
        </p:txBody>
      </p:sp>
      <p:sp>
        <p:nvSpPr>
          <p:cNvPr id="13" name="Text Placeholder 4">
            <a:extLst>
              <a:ext uri="{FF2B5EF4-FFF2-40B4-BE49-F238E27FC236}">
                <a16:creationId xmlns:a16="http://schemas.microsoft.com/office/drawing/2014/main" id="{0B4C3FC9-FC06-4A3C-837C-165842F953C5}"/>
              </a:ext>
            </a:extLst>
          </p:cNvPr>
          <p:cNvSpPr txBox="1">
            <a:spLocks/>
          </p:cNvSpPr>
          <p:nvPr/>
        </p:nvSpPr>
        <p:spPr>
          <a:xfrm>
            <a:off x="609423" y="3453393"/>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Authentieke bron</a:t>
            </a:r>
          </a:p>
        </p:txBody>
      </p:sp>
      <p:sp>
        <p:nvSpPr>
          <p:cNvPr id="14" name="Text Placeholder 4">
            <a:extLst>
              <a:ext uri="{FF2B5EF4-FFF2-40B4-BE49-F238E27FC236}">
                <a16:creationId xmlns:a16="http://schemas.microsoft.com/office/drawing/2014/main" id="{88559FF8-7547-4613-B649-CDC2F840A494}"/>
              </a:ext>
            </a:extLst>
          </p:cNvPr>
          <p:cNvSpPr txBox="1">
            <a:spLocks/>
          </p:cNvSpPr>
          <p:nvPr/>
        </p:nvSpPr>
        <p:spPr>
          <a:xfrm>
            <a:off x="6075567" y="3446227"/>
            <a:ext cx="2560085"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Overheidsgebruiker</a:t>
            </a:r>
          </a:p>
        </p:txBody>
      </p:sp>
    </p:spTree>
    <p:extLst>
      <p:ext uri="{BB962C8B-B14F-4D97-AF65-F5344CB8AC3E}">
        <p14:creationId xmlns:p14="http://schemas.microsoft.com/office/powerpoint/2010/main" val="2942883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1CE3DA-4101-46DC-BF5E-ABA46E176D1B}"/>
              </a:ext>
            </a:extLst>
          </p:cNvPr>
          <p:cNvSpPr>
            <a:spLocks noGrp="1"/>
          </p:cNvSpPr>
          <p:nvPr>
            <p:ph type="sldNum" sz="quarter" idx="12"/>
          </p:nvPr>
        </p:nvSpPr>
        <p:spPr/>
        <p:txBody>
          <a:bodyPr/>
          <a:lstStyle/>
          <a:p>
            <a:fld id="{1EABE038-A425-4CC0-917A-1DC3ED725B2E}" type="slidenum">
              <a:rPr lang="nl-BE" smtClean="0"/>
              <a:t>9</a:t>
            </a:fld>
            <a:endParaRPr lang="nl-BE"/>
          </a:p>
        </p:txBody>
      </p:sp>
      <p:sp>
        <p:nvSpPr>
          <p:cNvPr id="5" name="Text Placeholder 4">
            <a:extLst>
              <a:ext uri="{FF2B5EF4-FFF2-40B4-BE49-F238E27FC236}">
                <a16:creationId xmlns:a16="http://schemas.microsoft.com/office/drawing/2014/main" id="{24E4C395-1973-4A41-B20F-1DFAC60A21C8}"/>
              </a:ext>
            </a:extLst>
          </p:cNvPr>
          <p:cNvSpPr txBox="1">
            <a:spLocks/>
          </p:cNvSpPr>
          <p:nvPr/>
        </p:nvSpPr>
        <p:spPr>
          <a:xfrm>
            <a:off x="628650" y="3453383"/>
            <a:ext cx="3855720" cy="348854"/>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l-BE" sz="1800"/>
              <a:t>Data uitwisseling tussen overheid en bedrijfswereld is </a:t>
            </a:r>
            <a:r>
              <a:rPr lang="nl-BE" sz="1800" b="1"/>
              <a:t>complex</a:t>
            </a:r>
            <a:endParaRPr lang="en-BE" sz="1800" b="1"/>
          </a:p>
        </p:txBody>
      </p:sp>
      <p:sp>
        <p:nvSpPr>
          <p:cNvPr id="6" name="Text Placeholder 4">
            <a:extLst>
              <a:ext uri="{FF2B5EF4-FFF2-40B4-BE49-F238E27FC236}">
                <a16:creationId xmlns:a16="http://schemas.microsoft.com/office/drawing/2014/main" id="{0EA33586-ED40-4141-85A2-2141484A8BD7}"/>
              </a:ext>
            </a:extLst>
          </p:cNvPr>
          <p:cNvSpPr txBox="1">
            <a:spLocks/>
          </p:cNvSpPr>
          <p:nvPr/>
        </p:nvSpPr>
        <p:spPr>
          <a:xfrm>
            <a:off x="4659630" y="3453383"/>
            <a:ext cx="3855720" cy="348854"/>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l-NL" sz="1800"/>
              <a:t>Overheid beschikt niet altijd over meest </a:t>
            </a:r>
            <a:r>
              <a:rPr lang="nl-NL" sz="1800" b="1"/>
              <a:t>actuele data</a:t>
            </a:r>
            <a:r>
              <a:rPr lang="nl-NL" sz="1800"/>
              <a:t>.</a:t>
            </a:r>
          </a:p>
        </p:txBody>
      </p:sp>
      <p:pic>
        <p:nvPicPr>
          <p:cNvPr id="8" name="Graphic 7" descr="Maze outline">
            <a:extLst>
              <a:ext uri="{FF2B5EF4-FFF2-40B4-BE49-F238E27FC236}">
                <a16:creationId xmlns:a16="http://schemas.microsoft.com/office/drawing/2014/main" id="{948ACA0F-3E79-4BB5-A659-81A7863BF0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7360" y="1789128"/>
            <a:ext cx="1562100" cy="1562100"/>
          </a:xfrm>
          <a:prstGeom prst="rect">
            <a:avLst/>
          </a:prstGeom>
        </p:spPr>
      </p:pic>
      <p:pic>
        <p:nvPicPr>
          <p:cNvPr id="10" name="Graphic 9" descr="Court outline">
            <a:extLst>
              <a:ext uri="{FF2B5EF4-FFF2-40B4-BE49-F238E27FC236}">
                <a16:creationId xmlns:a16="http://schemas.microsoft.com/office/drawing/2014/main" id="{45F39A98-653F-4B24-84BD-C5F15FA9A3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1580" y="2149697"/>
            <a:ext cx="685800" cy="685800"/>
          </a:xfrm>
          <a:prstGeom prst="rect">
            <a:avLst/>
          </a:prstGeom>
        </p:spPr>
      </p:pic>
      <p:pic>
        <p:nvPicPr>
          <p:cNvPr id="14" name="Graphic 13" descr="Building outline">
            <a:extLst>
              <a:ext uri="{FF2B5EF4-FFF2-40B4-BE49-F238E27FC236}">
                <a16:creationId xmlns:a16="http://schemas.microsoft.com/office/drawing/2014/main" id="{2925F119-3E30-4491-91B6-A09037E07F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6020" y="1344073"/>
            <a:ext cx="685800" cy="685800"/>
          </a:xfrm>
          <a:prstGeom prst="rect">
            <a:avLst/>
          </a:prstGeom>
        </p:spPr>
      </p:pic>
      <p:cxnSp>
        <p:nvCxnSpPr>
          <p:cNvPr id="21" name="Straight Connector 20">
            <a:extLst>
              <a:ext uri="{FF2B5EF4-FFF2-40B4-BE49-F238E27FC236}">
                <a16:creationId xmlns:a16="http://schemas.microsoft.com/office/drawing/2014/main" id="{27EB8DAF-B9E0-4B63-9186-CC7C83086854}"/>
              </a:ext>
            </a:extLst>
          </p:cNvPr>
          <p:cNvCxnSpPr>
            <a:cxnSpLocks/>
          </p:cNvCxnSpPr>
          <p:nvPr/>
        </p:nvCxnSpPr>
        <p:spPr>
          <a:xfrm>
            <a:off x="2640330" y="2961227"/>
            <a:ext cx="314325" cy="0"/>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2B841F95-B514-41B6-BFC3-D5316AB69396}"/>
              </a:ext>
            </a:extLst>
          </p:cNvPr>
          <p:cNvCxnSpPr>
            <a:cxnSpLocks/>
          </p:cNvCxnSpPr>
          <p:nvPr/>
        </p:nvCxnSpPr>
        <p:spPr>
          <a:xfrm flipV="1">
            <a:off x="2122170" y="2149696"/>
            <a:ext cx="0" cy="422054"/>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 name="Freeform: Shape 28">
            <a:extLst>
              <a:ext uri="{FF2B5EF4-FFF2-40B4-BE49-F238E27FC236}">
                <a16:creationId xmlns:a16="http://schemas.microsoft.com/office/drawing/2014/main" id="{7A9BAE12-B965-4268-B731-573CC8531A5D}"/>
              </a:ext>
            </a:extLst>
          </p:cNvPr>
          <p:cNvSpPr/>
          <p:nvPr/>
        </p:nvSpPr>
        <p:spPr>
          <a:xfrm>
            <a:off x="2305050" y="2190750"/>
            <a:ext cx="308610" cy="194310"/>
          </a:xfrm>
          <a:custGeom>
            <a:avLst/>
            <a:gdLst>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 name="connsiteX4" fmla="*/ 172720 w 411480"/>
              <a:gd name="connsiteY4" fmla="*/ 20320 h 259080"/>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Lst>
            <a:ahLst/>
            <a:cxnLst>
              <a:cxn ang="0">
                <a:pos x="connsiteX0" y="connsiteY0"/>
              </a:cxn>
              <a:cxn ang="0">
                <a:pos x="connsiteX1" y="connsiteY1"/>
              </a:cxn>
              <a:cxn ang="0">
                <a:pos x="connsiteX2" y="connsiteY2"/>
              </a:cxn>
              <a:cxn ang="0">
                <a:pos x="connsiteX3" y="connsiteY3"/>
              </a:cxn>
            </a:cxnLst>
            <a:rect l="l" t="t" r="r" b="b"/>
            <a:pathLst>
              <a:path w="411480" h="259080">
                <a:moveTo>
                  <a:pt x="411480" y="259080"/>
                </a:moveTo>
                <a:lnTo>
                  <a:pt x="0" y="259080"/>
                </a:lnTo>
                <a:lnTo>
                  <a:pt x="0" y="0"/>
                </a:lnTo>
                <a:lnTo>
                  <a:pt x="17780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0" name="Freeform: Shape 29">
            <a:extLst>
              <a:ext uri="{FF2B5EF4-FFF2-40B4-BE49-F238E27FC236}">
                <a16:creationId xmlns:a16="http://schemas.microsoft.com/office/drawing/2014/main" id="{F387531D-16C6-4DA1-A92C-6EB2EDA67330}"/>
              </a:ext>
            </a:extLst>
          </p:cNvPr>
          <p:cNvSpPr/>
          <p:nvPr/>
        </p:nvSpPr>
        <p:spPr>
          <a:xfrm>
            <a:off x="2617470" y="2385060"/>
            <a:ext cx="297180" cy="198120"/>
          </a:xfrm>
          <a:custGeom>
            <a:avLst/>
            <a:gdLst>
              <a:gd name="connsiteX0" fmla="*/ 0 w 416560"/>
              <a:gd name="connsiteY0" fmla="*/ 264160 h 264160"/>
              <a:gd name="connsiteX1" fmla="*/ 223520 w 416560"/>
              <a:gd name="connsiteY1" fmla="*/ 264160 h 264160"/>
              <a:gd name="connsiteX2" fmla="*/ 223520 w 416560"/>
              <a:gd name="connsiteY2" fmla="*/ 0 h 264160"/>
              <a:gd name="connsiteX3" fmla="*/ 396240 w 416560"/>
              <a:gd name="connsiteY3" fmla="*/ 0 h 264160"/>
              <a:gd name="connsiteX4" fmla="*/ 416560 w 416560"/>
              <a:gd name="connsiteY4" fmla="*/ 86360 h 264160"/>
              <a:gd name="connsiteX0" fmla="*/ 0 w 396240"/>
              <a:gd name="connsiteY0" fmla="*/ 264160 h 264160"/>
              <a:gd name="connsiteX1" fmla="*/ 223520 w 396240"/>
              <a:gd name="connsiteY1" fmla="*/ 264160 h 264160"/>
              <a:gd name="connsiteX2" fmla="*/ 223520 w 396240"/>
              <a:gd name="connsiteY2" fmla="*/ 0 h 264160"/>
              <a:gd name="connsiteX3" fmla="*/ 396240 w 396240"/>
              <a:gd name="connsiteY3" fmla="*/ 0 h 264160"/>
            </a:gdLst>
            <a:ahLst/>
            <a:cxnLst>
              <a:cxn ang="0">
                <a:pos x="connsiteX0" y="connsiteY0"/>
              </a:cxn>
              <a:cxn ang="0">
                <a:pos x="connsiteX1" y="connsiteY1"/>
              </a:cxn>
              <a:cxn ang="0">
                <a:pos x="connsiteX2" y="connsiteY2"/>
              </a:cxn>
              <a:cxn ang="0">
                <a:pos x="connsiteX3" y="connsiteY3"/>
              </a:cxn>
            </a:cxnLst>
            <a:rect l="l" t="t" r="r" b="b"/>
            <a:pathLst>
              <a:path w="396240" h="264160">
                <a:moveTo>
                  <a:pt x="0" y="264160"/>
                </a:moveTo>
                <a:lnTo>
                  <a:pt x="223520" y="264160"/>
                </a:lnTo>
                <a:lnTo>
                  <a:pt x="223520" y="0"/>
                </a:lnTo>
                <a:lnTo>
                  <a:pt x="39624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1" name="Freeform: Shape 30">
            <a:extLst>
              <a:ext uri="{FF2B5EF4-FFF2-40B4-BE49-F238E27FC236}">
                <a16:creationId xmlns:a16="http://schemas.microsoft.com/office/drawing/2014/main" id="{847883B6-9ED4-4786-8C20-3C7965DDA61C}"/>
              </a:ext>
            </a:extLst>
          </p:cNvPr>
          <p:cNvSpPr/>
          <p:nvPr/>
        </p:nvSpPr>
        <p:spPr>
          <a:xfrm>
            <a:off x="2785110" y="2583180"/>
            <a:ext cx="148590" cy="186690"/>
          </a:xfrm>
          <a:custGeom>
            <a:avLst/>
            <a:gdLst>
              <a:gd name="connsiteX0" fmla="*/ 0 w 198120"/>
              <a:gd name="connsiteY0" fmla="*/ 0 h 254000"/>
              <a:gd name="connsiteX1" fmla="*/ 198120 w 198120"/>
              <a:gd name="connsiteY1" fmla="*/ 0 h 254000"/>
              <a:gd name="connsiteX2" fmla="*/ 198120 w 198120"/>
              <a:gd name="connsiteY2" fmla="*/ 248920 h 254000"/>
              <a:gd name="connsiteX3" fmla="*/ 5080 w 198120"/>
              <a:gd name="connsiteY3" fmla="*/ 248920 h 254000"/>
              <a:gd name="connsiteX4" fmla="*/ 15240 w 198120"/>
              <a:gd name="connsiteY4" fmla="*/ 254000 h 254000"/>
              <a:gd name="connsiteX0" fmla="*/ 0 w 198120"/>
              <a:gd name="connsiteY0" fmla="*/ 0 h 254000"/>
              <a:gd name="connsiteX1" fmla="*/ 198120 w 198120"/>
              <a:gd name="connsiteY1" fmla="*/ 0 h 254000"/>
              <a:gd name="connsiteX2" fmla="*/ 198120 w 198120"/>
              <a:gd name="connsiteY2" fmla="*/ 248920 h 254000"/>
              <a:gd name="connsiteX3" fmla="*/ 15240 w 198120"/>
              <a:gd name="connsiteY3" fmla="*/ 254000 h 25400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4475 h 24892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8285 h 248920"/>
            </a:gdLst>
            <a:ahLst/>
            <a:cxnLst>
              <a:cxn ang="0">
                <a:pos x="connsiteX0" y="connsiteY0"/>
              </a:cxn>
              <a:cxn ang="0">
                <a:pos x="connsiteX1" y="connsiteY1"/>
              </a:cxn>
              <a:cxn ang="0">
                <a:pos x="connsiteX2" y="connsiteY2"/>
              </a:cxn>
              <a:cxn ang="0">
                <a:pos x="connsiteX3" y="connsiteY3"/>
              </a:cxn>
            </a:cxnLst>
            <a:rect l="l" t="t" r="r" b="b"/>
            <a:pathLst>
              <a:path w="198120" h="248920">
                <a:moveTo>
                  <a:pt x="0" y="0"/>
                </a:moveTo>
                <a:lnTo>
                  <a:pt x="198120" y="0"/>
                </a:lnTo>
                <a:lnTo>
                  <a:pt x="198120" y="248920"/>
                </a:lnTo>
                <a:lnTo>
                  <a:pt x="20955" y="248285"/>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8" name="Freeform: Shape 17">
            <a:extLst>
              <a:ext uri="{FF2B5EF4-FFF2-40B4-BE49-F238E27FC236}">
                <a16:creationId xmlns:a16="http://schemas.microsoft.com/office/drawing/2014/main" id="{B179D0EC-DAC8-437B-B29F-00BAADF56227}"/>
              </a:ext>
            </a:extLst>
          </p:cNvPr>
          <p:cNvSpPr/>
          <p:nvPr/>
        </p:nvSpPr>
        <p:spPr>
          <a:xfrm>
            <a:off x="1897380" y="2023967"/>
            <a:ext cx="900684" cy="937260"/>
          </a:xfrm>
          <a:custGeom>
            <a:avLst/>
            <a:gdLst>
              <a:gd name="connsiteX0" fmla="*/ 0 w 1200912"/>
              <a:gd name="connsiteY0" fmla="*/ 719328 h 1249680"/>
              <a:gd name="connsiteX1" fmla="*/ 694944 w 1200912"/>
              <a:gd name="connsiteY1" fmla="*/ 719328 h 1249680"/>
              <a:gd name="connsiteX2" fmla="*/ 694944 w 1200912"/>
              <a:gd name="connsiteY2" fmla="*/ 1005840 h 1249680"/>
              <a:gd name="connsiteX3" fmla="*/ 280416 w 1200912"/>
              <a:gd name="connsiteY3" fmla="*/ 1005840 h 1249680"/>
              <a:gd name="connsiteX4" fmla="*/ 280416 w 1200912"/>
              <a:gd name="connsiteY4" fmla="*/ 1249680 h 1249680"/>
              <a:gd name="connsiteX5" fmla="*/ 963168 w 1200912"/>
              <a:gd name="connsiteY5" fmla="*/ 1249680 h 1249680"/>
              <a:gd name="connsiteX6" fmla="*/ 963168 w 1200912"/>
              <a:gd name="connsiteY6" fmla="*/ 219456 h 1249680"/>
              <a:gd name="connsiteX7" fmla="*/ 1200912 w 1200912"/>
              <a:gd name="connsiteY7" fmla="*/ 219456 h 1249680"/>
              <a:gd name="connsiteX8" fmla="*/ 1200912 w 1200912"/>
              <a:gd name="connsiteY8" fmla="*/ 0 h 1249680"/>
              <a:gd name="connsiteX9" fmla="*/ 1194816 w 1200912"/>
              <a:gd name="connsiteY9" fmla="*/ 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912" h="1249680">
                <a:moveTo>
                  <a:pt x="0" y="719328"/>
                </a:moveTo>
                <a:lnTo>
                  <a:pt x="694944" y="719328"/>
                </a:lnTo>
                <a:lnTo>
                  <a:pt x="694944" y="1005840"/>
                </a:lnTo>
                <a:lnTo>
                  <a:pt x="280416" y="1005840"/>
                </a:lnTo>
                <a:lnTo>
                  <a:pt x="280416" y="1249680"/>
                </a:lnTo>
                <a:lnTo>
                  <a:pt x="963168" y="1249680"/>
                </a:lnTo>
                <a:lnTo>
                  <a:pt x="963168" y="219456"/>
                </a:lnTo>
                <a:lnTo>
                  <a:pt x="1200912" y="219456"/>
                </a:lnTo>
                <a:lnTo>
                  <a:pt x="1200912" y="0"/>
                </a:lnTo>
                <a:lnTo>
                  <a:pt x="1194816" y="0"/>
                </a:lnTo>
              </a:path>
            </a:pathLst>
          </a:custGeom>
          <a:noFill/>
          <a:ln w="19050">
            <a:solidFill>
              <a:schemeClr val="accent2"/>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nvGrpSpPr>
          <p:cNvPr id="72" name="Group 71">
            <a:extLst>
              <a:ext uri="{FF2B5EF4-FFF2-40B4-BE49-F238E27FC236}">
                <a16:creationId xmlns:a16="http://schemas.microsoft.com/office/drawing/2014/main" id="{22CAED78-B7EB-4D88-AD3B-0128DBCAAD20}"/>
              </a:ext>
            </a:extLst>
          </p:cNvPr>
          <p:cNvGrpSpPr/>
          <p:nvPr/>
        </p:nvGrpSpPr>
        <p:grpSpPr>
          <a:xfrm>
            <a:off x="4744440" y="1277705"/>
            <a:ext cx="1525661" cy="1483776"/>
            <a:chOff x="6398686" y="1835540"/>
            <a:chExt cx="1378368" cy="1340527"/>
          </a:xfrm>
        </p:grpSpPr>
        <p:grpSp>
          <p:nvGrpSpPr>
            <p:cNvPr id="73" name="Group 72">
              <a:extLst>
                <a:ext uri="{FF2B5EF4-FFF2-40B4-BE49-F238E27FC236}">
                  <a16:creationId xmlns:a16="http://schemas.microsoft.com/office/drawing/2014/main" id="{EA047D4D-F3B9-4CC5-AE18-523D17A1B478}"/>
                </a:ext>
              </a:extLst>
            </p:cNvPr>
            <p:cNvGrpSpPr/>
            <p:nvPr/>
          </p:nvGrpSpPr>
          <p:grpSpPr>
            <a:xfrm>
              <a:off x="6398686" y="1835540"/>
              <a:ext cx="1378368" cy="1340527"/>
              <a:chOff x="6398686" y="1835540"/>
              <a:chExt cx="1378368" cy="1340527"/>
            </a:xfrm>
          </p:grpSpPr>
          <p:pic>
            <p:nvPicPr>
              <p:cNvPr id="84" name="Graphic 83" descr="Table outline">
                <a:extLst>
                  <a:ext uri="{FF2B5EF4-FFF2-40B4-BE49-F238E27FC236}">
                    <a16:creationId xmlns:a16="http://schemas.microsoft.com/office/drawing/2014/main" id="{D4707452-C4F5-4123-AFC4-209F2EBCB5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94102" y="1988532"/>
                <a:ext cx="1187535" cy="1187535"/>
              </a:xfrm>
              <a:prstGeom prst="rect">
                <a:avLst/>
              </a:prstGeom>
            </p:spPr>
          </p:pic>
          <p:sp>
            <p:nvSpPr>
              <p:cNvPr id="85" name="Rectangle 84">
                <a:extLst>
                  <a:ext uri="{FF2B5EF4-FFF2-40B4-BE49-F238E27FC236}">
                    <a16:creationId xmlns:a16="http://schemas.microsoft.com/office/drawing/2014/main" id="{DF708BFC-3813-448E-A9B1-4A836F25E260}"/>
                  </a:ext>
                </a:extLst>
              </p:cNvPr>
              <p:cNvSpPr/>
              <p:nvPr/>
            </p:nvSpPr>
            <p:spPr>
              <a:xfrm>
                <a:off x="6398686" y="2085476"/>
                <a:ext cx="1378368" cy="993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6" name="Rectangle 85">
                <a:extLst>
                  <a:ext uri="{FF2B5EF4-FFF2-40B4-BE49-F238E27FC236}">
                    <a16:creationId xmlns:a16="http://schemas.microsoft.com/office/drawing/2014/main" id="{94A2F93C-E069-46E5-A191-C803D296678F}"/>
                  </a:ext>
                </a:extLst>
              </p:cNvPr>
              <p:cNvSpPr/>
              <p:nvPr/>
            </p:nvSpPr>
            <p:spPr>
              <a:xfrm>
                <a:off x="6398686" y="1835540"/>
                <a:ext cx="1378368" cy="249936"/>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nvGrpSpPr>
              <p:cNvPr id="87" name="Group 86">
                <a:extLst>
                  <a:ext uri="{FF2B5EF4-FFF2-40B4-BE49-F238E27FC236}">
                    <a16:creationId xmlns:a16="http://schemas.microsoft.com/office/drawing/2014/main" id="{146EC063-4FAB-4BE7-97DE-C4F7F7BC2408}"/>
                  </a:ext>
                </a:extLst>
              </p:cNvPr>
              <p:cNvGrpSpPr>
                <a:grpSpLocks noChangeAspect="1"/>
              </p:cNvGrpSpPr>
              <p:nvPr/>
            </p:nvGrpSpPr>
            <p:grpSpPr>
              <a:xfrm>
                <a:off x="7401184" y="1927162"/>
                <a:ext cx="332800" cy="73228"/>
                <a:chOff x="6190717" y="1914144"/>
                <a:chExt cx="664911" cy="146304"/>
              </a:xfrm>
              <a:solidFill>
                <a:schemeClr val="bg1"/>
              </a:solidFill>
            </p:grpSpPr>
            <p:sp>
              <p:nvSpPr>
                <p:cNvPr id="88" name="Oval 87">
                  <a:extLst>
                    <a:ext uri="{FF2B5EF4-FFF2-40B4-BE49-F238E27FC236}">
                      <a16:creationId xmlns:a16="http://schemas.microsoft.com/office/drawing/2014/main" id="{9F69F7A8-5B4A-487A-8452-D66656E2BBAC}"/>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9" name="Oval 88">
                  <a:extLst>
                    <a:ext uri="{FF2B5EF4-FFF2-40B4-BE49-F238E27FC236}">
                      <a16:creationId xmlns:a16="http://schemas.microsoft.com/office/drawing/2014/main" id="{49424A75-B816-4A24-BEB3-B2155BFDC01A}"/>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90" name="Oval 89">
                  <a:extLst>
                    <a:ext uri="{FF2B5EF4-FFF2-40B4-BE49-F238E27FC236}">
                      <a16:creationId xmlns:a16="http://schemas.microsoft.com/office/drawing/2014/main" id="{F12D0332-D437-4D27-B216-B9CE75917B1B}"/>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grpSp>
        <p:grpSp>
          <p:nvGrpSpPr>
            <p:cNvPr id="74" name="Group 73">
              <a:extLst>
                <a:ext uri="{FF2B5EF4-FFF2-40B4-BE49-F238E27FC236}">
                  <a16:creationId xmlns:a16="http://schemas.microsoft.com/office/drawing/2014/main" id="{4C6318F9-61B8-4B64-A32D-BF4F302F1C80}"/>
                </a:ext>
              </a:extLst>
            </p:cNvPr>
            <p:cNvGrpSpPr/>
            <p:nvPr/>
          </p:nvGrpSpPr>
          <p:grpSpPr>
            <a:xfrm>
              <a:off x="6621780" y="2282190"/>
              <a:ext cx="932178" cy="595004"/>
              <a:chOff x="6621780" y="2282190"/>
              <a:chExt cx="932178" cy="595004"/>
            </a:xfrm>
          </p:grpSpPr>
          <p:sp>
            <p:nvSpPr>
              <p:cNvPr id="75" name="TextBox 74">
                <a:extLst>
                  <a:ext uri="{FF2B5EF4-FFF2-40B4-BE49-F238E27FC236}">
                    <a16:creationId xmlns:a16="http://schemas.microsoft.com/office/drawing/2014/main" id="{D0DFFB07-B967-481A-ACC4-3BF96416A03D}"/>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6" name="TextBox 75">
                <a:extLst>
                  <a:ext uri="{FF2B5EF4-FFF2-40B4-BE49-F238E27FC236}">
                    <a16:creationId xmlns:a16="http://schemas.microsoft.com/office/drawing/2014/main" id="{EB929CD7-F8DC-40CD-BAE8-990E976A9AB9}"/>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7" name="TextBox 76">
                <a:extLst>
                  <a:ext uri="{FF2B5EF4-FFF2-40B4-BE49-F238E27FC236}">
                    <a16:creationId xmlns:a16="http://schemas.microsoft.com/office/drawing/2014/main" id="{91E4F2F6-0D67-44F3-AF54-797591D54A62}"/>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8" name="TextBox 77">
                <a:extLst>
                  <a:ext uri="{FF2B5EF4-FFF2-40B4-BE49-F238E27FC236}">
                    <a16:creationId xmlns:a16="http://schemas.microsoft.com/office/drawing/2014/main" id="{71DA5F92-6462-45A0-BA2D-4CF1B268F3C0}"/>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9" name="TextBox 78">
                <a:extLst>
                  <a:ext uri="{FF2B5EF4-FFF2-40B4-BE49-F238E27FC236}">
                    <a16:creationId xmlns:a16="http://schemas.microsoft.com/office/drawing/2014/main" id="{20EE1AC9-E741-4A7C-8B17-676473AA8E46}"/>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0" name="TextBox 79">
                <a:extLst>
                  <a:ext uri="{FF2B5EF4-FFF2-40B4-BE49-F238E27FC236}">
                    <a16:creationId xmlns:a16="http://schemas.microsoft.com/office/drawing/2014/main" id="{E613BF8C-5102-4E52-AD91-1DD3DE8E8A73}"/>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1" name="TextBox 80">
                <a:extLst>
                  <a:ext uri="{FF2B5EF4-FFF2-40B4-BE49-F238E27FC236}">
                    <a16:creationId xmlns:a16="http://schemas.microsoft.com/office/drawing/2014/main" id="{3C702BAA-7C42-49BC-91BE-8434438366D7}"/>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2" name="TextBox 81">
                <a:extLst>
                  <a:ext uri="{FF2B5EF4-FFF2-40B4-BE49-F238E27FC236}">
                    <a16:creationId xmlns:a16="http://schemas.microsoft.com/office/drawing/2014/main" id="{FF65DEFD-6CDE-4648-A2ED-9122EBC1F3A6}"/>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3" name="TextBox 82">
                <a:extLst>
                  <a:ext uri="{FF2B5EF4-FFF2-40B4-BE49-F238E27FC236}">
                    <a16:creationId xmlns:a16="http://schemas.microsoft.com/office/drawing/2014/main" id="{63BAF01B-C5F9-4F0D-A9FC-587F815B6C9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grpSp>
      </p:grpSp>
      <p:grpSp>
        <p:nvGrpSpPr>
          <p:cNvPr id="113" name="Group 112">
            <a:extLst>
              <a:ext uri="{FF2B5EF4-FFF2-40B4-BE49-F238E27FC236}">
                <a16:creationId xmlns:a16="http://schemas.microsoft.com/office/drawing/2014/main" id="{E7878F59-DA99-450B-B80A-472139DEF71D}"/>
              </a:ext>
            </a:extLst>
          </p:cNvPr>
          <p:cNvGrpSpPr/>
          <p:nvPr/>
        </p:nvGrpSpPr>
        <p:grpSpPr>
          <a:xfrm>
            <a:off x="6939131" y="1261136"/>
            <a:ext cx="1525661" cy="1525661"/>
            <a:chOff x="8273195" y="2162973"/>
            <a:chExt cx="2034214" cy="2034214"/>
          </a:xfrm>
        </p:grpSpPr>
        <p:grpSp>
          <p:nvGrpSpPr>
            <p:cNvPr id="110" name="Group 109">
              <a:extLst>
                <a:ext uri="{FF2B5EF4-FFF2-40B4-BE49-F238E27FC236}">
                  <a16:creationId xmlns:a16="http://schemas.microsoft.com/office/drawing/2014/main" id="{0C70DD8B-E144-4540-90AF-DBAD5D50BF26}"/>
                </a:ext>
              </a:extLst>
            </p:cNvPr>
            <p:cNvGrpSpPr/>
            <p:nvPr/>
          </p:nvGrpSpPr>
          <p:grpSpPr>
            <a:xfrm>
              <a:off x="8696535" y="2780480"/>
              <a:ext cx="1239892" cy="1248905"/>
              <a:chOff x="9089543" y="2378457"/>
              <a:chExt cx="1239892" cy="1248905"/>
            </a:xfrm>
          </p:grpSpPr>
          <p:pic>
            <p:nvPicPr>
              <p:cNvPr id="33" name="Graphic 32" descr="Table outline">
                <a:extLst>
                  <a:ext uri="{FF2B5EF4-FFF2-40B4-BE49-F238E27FC236}">
                    <a16:creationId xmlns:a16="http://schemas.microsoft.com/office/drawing/2014/main" id="{D8A19934-033F-4B88-A901-C7979BC7CA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9543" y="2439827"/>
                <a:ext cx="1187535" cy="1187535"/>
              </a:xfrm>
              <a:prstGeom prst="rect">
                <a:avLst/>
              </a:prstGeom>
            </p:spPr>
          </p:pic>
          <p:grpSp>
            <p:nvGrpSpPr>
              <p:cNvPr id="44" name="Group 43">
                <a:extLst>
                  <a:ext uri="{FF2B5EF4-FFF2-40B4-BE49-F238E27FC236}">
                    <a16:creationId xmlns:a16="http://schemas.microsoft.com/office/drawing/2014/main" id="{092A0F63-A4DB-4230-B41C-9AFC3893E957}"/>
                  </a:ext>
                </a:extLst>
              </p:cNvPr>
              <p:cNvGrpSpPr>
                <a:grpSpLocks noChangeAspect="1"/>
              </p:cNvGrpSpPr>
              <p:nvPr/>
            </p:nvGrpSpPr>
            <p:grpSpPr>
              <a:xfrm>
                <a:off x="9996634" y="2378457"/>
                <a:ext cx="332801" cy="73228"/>
                <a:chOff x="6190717" y="1914144"/>
                <a:chExt cx="664911" cy="146304"/>
              </a:xfrm>
              <a:solidFill>
                <a:schemeClr val="bg1"/>
              </a:solidFill>
            </p:grpSpPr>
            <p:sp>
              <p:nvSpPr>
                <p:cNvPr id="41" name="Oval 40">
                  <a:extLst>
                    <a:ext uri="{FF2B5EF4-FFF2-40B4-BE49-F238E27FC236}">
                      <a16:creationId xmlns:a16="http://schemas.microsoft.com/office/drawing/2014/main" id="{413B4237-056F-4F54-A7EB-E9225D5B4D9A}"/>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2" name="Oval 41">
                  <a:extLst>
                    <a:ext uri="{FF2B5EF4-FFF2-40B4-BE49-F238E27FC236}">
                      <a16:creationId xmlns:a16="http://schemas.microsoft.com/office/drawing/2014/main" id="{1E088089-91CD-4FAA-907A-8F88212C9193}"/>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3" name="Oval 42">
                  <a:extLst>
                    <a:ext uri="{FF2B5EF4-FFF2-40B4-BE49-F238E27FC236}">
                      <a16:creationId xmlns:a16="http://schemas.microsoft.com/office/drawing/2014/main" id="{4E28C715-7AA6-4DC9-B37E-57834FDEB475}"/>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70" name="Group 69">
                <a:extLst>
                  <a:ext uri="{FF2B5EF4-FFF2-40B4-BE49-F238E27FC236}">
                    <a16:creationId xmlns:a16="http://schemas.microsoft.com/office/drawing/2014/main" id="{10C159F4-4013-42F0-93FC-81EC794BD7F7}"/>
                  </a:ext>
                </a:extLst>
              </p:cNvPr>
              <p:cNvGrpSpPr/>
              <p:nvPr/>
            </p:nvGrpSpPr>
            <p:grpSpPr>
              <a:xfrm>
                <a:off x="9217221" y="2733485"/>
                <a:ext cx="932178" cy="595004"/>
                <a:chOff x="6621780" y="2282190"/>
                <a:chExt cx="932178" cy="595004"/>
              </a:xfrm>
            </p:grpSpPr>
            <p:sp>
              <p:nvSpPr>
                <p:cNvPr id="61" name="TextBox 60">
                  <a:extLst>
                    <a:ext uri="{FF2B5EF4-FFF2-40B4-BE49-F238E27FC236}">
                      <a16:creationId xmlns:a16="http://schemas.microsoft.com/office/drawing/2014/main" id="{140D81A5-DD18-46EE-ADC3-5EAB5F5EED80}"/>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2" name="TextBox 61">
                  <a:extLst>
                    <a:ext uri="{FF2B5EF4-FFF2-40B4-BE49-F238E27FC236}">
                      <a16:creationId xmlns:a16="http://schemas.microsoft.com/office/drawing/2014/main" id="{E12FFF15-F341-4404-8571-9327489940A7}"/>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3" name="TextBox 62">
                  <a:extLst>
                    <a:ext uri="{FF2B5EF4-FFF2-40B4-BE49-F238E27FC236}">
                      <a16:creationId xmlns:a16="http://schemas.microsoft.com/office/drawing/2014/main" id="{ECE56CFE-80EF-4F7A-945E-DF21A5D62D3D}"/>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4" name="TextBox 63">
                  <a:extLst>
                    <a:ext uri="{FF2B5EF4-FFF2-40B4-BE49-F238E27FC236}">
                      <a16:creationId xmlns:a16="http://schemas.microsoft.com/office/drawing/2014/main" id="{68441A93-2A72-4F50-9419-49762D9B2736}"/>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5" name="TextBox 64">
                  <a:extLst>
                    <a:ext uri="{FF2B5EF4-FFF2-40B4-BE49-F238E27FC236}">
                      <a16:creationId xmlns:a16="http://schemas.microsoft.com/office/drawing/2014/main" id="{7C81BA09-CF0A-4598-998A-FC5326352579}"/>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6" name="TextBox 65">
                  <a:extLst>
                    <a:ext uri="{FF2B5EF4-FFF2-40B4-BE49-F238E27FC236}">
                      <a16:creationId xmlns:a16="http://schemas.microsoft.com/office/drawing/2014/main" id="{E5428FA0-E4D9-4161-8B0D-5FA02E9681D8}"/>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7" name="TextBox 66">
                  <a:extLst>
                    <a:ext uri="{FF2B5EF4-FFF2-40B4-BE49-F238E27FC236}">
                      <a16:creationId xmlns:a16="http://schemas.microsoft.com/office/drawing/2014/main" id="{F2BAEB10-0539-4926-AB8A-70C66DED0635}"/>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8" name="TextBox 67">
                  <a:extLst>
                    <a:ext uri="{FF2B5EF4-FFF2-40B4-BE49-F238E27FC236}">
                      <a16:creationId xmlns:a16="http://schemas.microsoft.com/office/drawing/2014/main" id="{44323171-3EEF-4DA0-BF8E-AA2F48482397}"/>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9" name="TextBox 68">
                  <a:extLst>
                    <a:ext uri="{FF2B5EF4-FFF2-40B4-BE49-F238E27FC236}">
                      <a16:creationId xmlns:a16="http://schemas.microsoft.com/office/drawing/2014/main" id="{6DFB069A-696E-464E-8BFC-33AF4CCD1A5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grpSp>
        </p:grpSp>
        <p:pic>
          <p:nvPicPr>
            <p:cNvPr id="112" name="Graphic 111" descr="Paper outline">
              <a:extLst>
                <a:ext uri="{FF2B5EF4-FFF2-40B4-BE49-F238E27FC236}">
                  <a16:creationId xmlns:a16="http://schemas.microsoft.com/office/drawing/2014/main" id="{B33C4F53-E6D0-40CB-B6A7-847787846C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73195" y="2162973"/>
              <a:ext cx="2034214" cy="2034214"/>
            </a:xfrm>
            <a:prstGeom prst="rect">
              <a:avLst/>
            </a:prstGeom>
          </p:spPr>
        </p:pic>
      </p:grpSp>
      <p:sp>
        <p:nvSpPr>
          <p:cNvPr id="115" name="Arc 114">
            <a:extLst>
              <a:ext uri="{FF2B5EF4-FFF2-40B4-BE49-F238E27FC236}">
                <a16:creationId xmlns:a16="http://schemas.microsoft.com/office/drawing/2014/main" id="{6E63B365-7219-4B28-8F59-5D89D19C2631}"/>
              </a:ext>
            </a:extLst>
          </p:cNvPr>
          <p:cNvSpPr/>
          <p:nvPr/>
        </p:nvSpPr>
        <p:spPr>
          <a:xfrm flipV="1">
            <a:off x="5608108" y="1127378"/>
            <a:ext cx="2044638" cy="2044638"/>
          </a:xfrm>
          <a:prstGeom prst="arc">
            <a:avLst>
              <a:gd name="adj1" fmla="val 13391199"/>
              <a:gd name="adj2" fmla="val 18947905"/>
            </a:avLst>
          </a:prstGeom>
          <a:noFill/>
          <a:ln w="19050">
            <a:solidFill>
              <a:srgbClr val="FF0000"/>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16" name="Multiplication Sign 115">
            <a:extLst>
              <a:ext uri="{FF2B5EF4-FFF2-40B4-BE49-F238E27FC236}">
                <a16:creationId xmlns:a16="http://schemas.microsoft.com/office/drawing/2014/main" id="{786CC66A-2A0D-400A-9E03-DC2AC7A9932E}"/>
              </a:ext>
            </a:extLst>
          </p:cNvPr>
          <p:cNvSpPr/>
          <p:nvPr/>
        </p:nvSpPr>
        <p:spPr>
          <a:xfrm>
            <a:off x="6456000" y="2997589"/>
            <a:ext cx="348854" cy="348854"/>
          </a:xfrm>
          <a:prstGeom prst="mathMultiply">
            <a:avLst>
              <a:gd name="adj1" fmla="val 179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3" name="Title 1">
            <a:extLst>
              <a:ext uri="{FF2B5EF4-FFF2-40B4-BE49-F238E27FC236}">
                <a16:creationId xmlns:a16="http://schemas.microsoft.com/office/drawing/2014/main" id="{C945DF56-0D6B-56FD-8E45-E35CEB380FE1}"/>
              </a:ext>
            </a:extLst>
          </p:cNvPr>
          <p:cNvSpPr>
            <a:spLocks noGrp="1"/>
          </p:cNvSpPr>
          <p:nvPr>
            <p:ph type="title"/>
          </p:nvPr>
        </p:nvSpPr>
        <p:spPr>
          <a:xfrm>
            <a:off x="543150" y="156844"/>
            <a:ext cx="7886700" cy="527633"/>
          </a:xfrm>
        </p:spPr>
        <p:txBody>
          <a:bodyPr>
            <a:normAutofit fontScale="90000"/>
          </a:bodyPr>
          <a:lstStyle/>
          <a:p>
            <a:br>
              <a:rPr lang="nl-BE">
                <a:latin typeface="+mj-lt"/>
              </a:rPr>
            </a:br>
            <a:r>
              <a:rPr lang="nl-BE" sz="3000">
                <a:uFill>
                  <a:solidFill>
                    <a:srgbClr val="FFEB00"/>
                  </a:solidFill>
                </a:uFill>
                <a:latin typeface="+mj-lt"/>
              </a:rPr>
              <a:t>Delen van persoonsgegevens tussen publieke &amp; </a:t>
            </a:r>
            <a:br>
              <a:rPr lang="nl-BE" sz="3000">
                <a:uFill>
                  <a:solidFill>
                    <a:srgbClr val="FFEB00"/>
                  </a:solidFill>
                </a:uFill>
                <a:latin typeface="+mj-lt"/>
              </a:rPr>
            </a:br>
            <a:r>
              <a:rPr lang="nl-BE" sz="3000">
                <a:uFill>
                  <a:solidFill>
                    <a:srgbClr val="FFEB00"/>
                  </a:solidFill>
                </a:uFill>
                <a:latin typeface="+mj-lt"/>
              </a:rPr>
              <a:t>private instanties</a:t>
            </a:r>
            <a:endParaRPr lang="nl-BE" sz="3000">
              <a:highlight>
                <a:srgbClr val="FFEB00"/>
              </a:highlight>
              <a:uFill>
                <a:solidFill>
                  <a:srgbClr val="FFEB00"/>
                </a:solidFill>
              </a:uFill>
              <a:latin typeface="+mj-lt"/>
            </a:endParaRPr>
          </a:p>
        </p:txBody>
      </p:sp>
    </p:spTree>
    <p:extLst>
      <p:ext uri="{BB962C8B-B14F-4D97-AF65-F5344CB8AC3E}">
        <p14:creationId xmlns:p14="http://schemas.microsoft.com/office/powerpoint/2010/main" val="1937252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Aangepast 1">
      <a:dk1>
        <a:srgbClr val="373636"/>
      </a:dk1>
      <a:lt1>
        <a:sysClr val="window" lastClr="FFFFFF"/>
      </a:lt1>
      <a:dk2>
        <a:srgbClr val="6B6B6B"/>
      </a:dk2>
      <a:lt2>
        <a:srgbClr val="F6F5F3"/>
      </a:lt2>
      <a:accent1>
        <a:srgbClr val="FFEB00"/>
      </a:accent1>
      <a:accent2>
        <a:srgbClr val="373636"/>
      </a:accent2>
      <a:accent3>
        <a:srgbClr val="E5DA04"/>
      </a:accent3>
      <a:accent4>
        <a:srgbClr val="3C96BE"/>
      </a:accent4>
      <a:accent5>
        <a:srgbClr val="D5D5D5"/>
      </a:accent5>
      <a:accent6>
        <a:srgbClr val="989898"/>
      </a:accent6>
      <a:hlink>
        <a:srgbClr val="3C96BE"/>
      </a:hlink>
      <a:folHlink>
        <a:srgbClr val="AA78AA"/>
      </a:folHlink>
    </a:clrScheme>
    <a:fontScheme name="Aangepast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potx" id="{556E38B2-5AE6-4CD7-90C5-44025F90551D}" vid="{9E9A5D5A-E036-410F-9CA7-FEA7E9F60F96}"/>
    </a:ext>
  </a:extLst>
</a:theme>
</file>

<file path=ppt/theme/theme3.xml><?xml version="1.0" encoding="utf-8"?>
<a:theme xmlns:a="http://schemas.openxmlformats.org/drawingml/2006/main" name="Kantoorthema">
  <a:themeElements>
    <a:clrScheme name="Aangepast 1">
      <a:dk1>
        <a:srgbClr val="373636"/>
      </a:dk1>
      <a:lt1>
        <a:srgbClr val="FFFFFF"/>
      </a:lt1>
      <a:dk2>
        <a:srgbClr val="6B6B6B"/>
      </a:dk2>
      <a:lt2>
        <a:srgbClr val="F6F5F3"/>
      </a:lt2>
      <a:accent1>
        <a:srgbClr val="FFEB00"/>
      </a:accent1>
      <a:accent2>
        <a:srgbClr val="373636"/>
      </a:accent2>
      <a:accent3>
        <a:srgbClr val="E5DA04"/>
      </a:accent3>
      <a:accent4>
        <a:srgbClr val="3C96BE"/>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gitaal Vlaanderen 2022 - Flanders Arts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Custom 17">
      <a:majorFont>
        <a:latin typeface="Flanders Art Sans"/>
        <a:ea typeface=""/>
        <a:cs typeface=""/>
      </a:majorFont>
      <a:minorFont>
        <a:latin typeface="Flanders Art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220323_CompetenceCentre" id="{3E956A05-3DE3-47A9-BF7F-8E37A5EF721C}" vid="{C35025DD-9AAF-4D17-8B2E-F576DF1FAF99}"/>
    </a:ext>
  </a:extLst>
</a:theme>
</file>

<file path=ppt/theme/theme5.xml><?xml version="1.0" encoding="utf-8"?>
<a:theme xmlns:a="http://schemas.openxmlformats.org/drawingml/2006/main" name="Digitaal Vlaanderen 2022 - Flanders Arts - Algemeen">
  <a:themeElements>
    <a:clrScheme name="Digitaal Vlaanderen">
      <a:dk1>
        <a:srgbClr val="3C3D3C"/>
      </a:dk1>
      <a:lt1>
        <a:srgbClr val="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Kantoorthema">
  <a:themeElements>
    <a:clrScheme name="Aangepast 1">
      <a:dk1>
        <a:srgbClr val="373636"/>
      </a:dk1>
      <a:lt1>
        <a:srgbClr val="FFFFFF"/>
      </a:lt1>
      <a:dk2>
        <a:srgbClr val="6B6B6B"/>
      </a:dk2>
      <a:lt2>
        <a:srgbClr val="F6F5F3"/>
      </a:lt2>
      <a:accent1>
        <a:srgbClr val="FFEB00"/>
      </a:accent1>
      <a:accent2>
        <a:srgbClr val="373636"/>
      </a:accent2>
      <a:accent3>
        <a:srgbClr val="E5DA04"/>
      </a:accent3>
      <a:accent4>
        <a:srgbClr val="3C96BE"/>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Override1.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2.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3.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4.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5.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bd5de4e-6ecd-4522-a9f4-1c24c7648312">
      <UserInfo>
        <DisplayName>Lien De Bie (imec)</DisplayName>
        <AccountId>12</AccountId>
        <AccountType/>
      </UserInfo>
    </SharedWithUsers>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1" ma:contentTypeDescription="Create a new document." ma:contentTypeScope="" ma:versionID="20c5ff2fe643e2f9168d43a073f0367c">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0af9a46cfb80bca757dbbb7442467b8d"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F378D4-0771-477F-BCC7-02427859AEC2}">
  <ds:schemaRefs>
    <ds:schemaRef ds:uri="85949f68-1c3e-416b-b552-e8e889854e8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7D04764-47B8-480E-A1B2-399B42975553}"/>
</file>

<file path=customXml/itemProps3.xml><?xml version="1.0" encoding="utf-8"?>
<ds:datastoreItem xmlns:ds="http://schemas.openxmlformats.org/officeDocument/2006/customXml" ds:itemID="{F4125D72-6704-4CA1-B4EA-51A8EB6CD5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2161</Words>
  <Application>Microsoft Office PowerPoint</Application>
  <PresentationFormat>On-screen Show (16:9)</PresentationFormat>
  <Paragraphs>483</Paragraphs>
  <Slides>61</Slides>
  <Notes>53</Notes>
  <HiddenSlides>2</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61</vt:i4>
      </vt:variant>
    </vt:vector>
  </HeadingPairs>
  <TitlesOfParts>
    <vt:vector size="75" baseType="lpstr">
      <vt:lpstr>Calibri</vt:lpstr>
      <vt:lpstr>Calibri Light</vt:lpstr>
      <vt:lpstr>FlandersArtSans-Bold</vt:lpstr>
      <vt:lpstr>FlandersArtSans-Regular</vt:lpstr>
      <vt:lpstr>Helvetica Neue</vt:lpstr>
      <vt:lpstr>Lato</vt:lpstr>
      <vt:lpstr>Proxima Nova</vt:lpstr>
      <vt:lpstr>Proxima Nova Semibold</vt:lpstr>
      <vt:lpstr>4_Presentatie_verbeelding werkt - kopie</vt:lpstr>
      <vt:lpstr>Kantoorthema</vt:lpstr>
      <vt:lpstr>Kantoorthema</vt:lpstr>
      <vt:lpstr>Digitaal Vlaanderen 2022 - Flanders Arts - Algemeen</vt:lpstr>
      <vt:lpstr>Digitaal Vlaanderen 2022 - Flanders Arts - Algemeen</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Delen van persoonsgegevens tussen publieke instanties</vt:lpstr>
      <vt:lpstr> Delen van persoonsgegevens tussen publieke &amp;  private instanties</vt:lpstr>
      <vt:lpstr> Delen van persoonsgegevens tussen publieke &amp;  private instanties op vraag van de burger </vt:lpstr>
      <vt:lpstr>Datanutsbedrijf</vt:lpstr>
      <vt:lpstr>PowerPoint Presentation</vt:lpstr>
      <vt:lpstr>Doelstelling</vt:lpstr>
      <vt:lpstr>MVP met Randstad</vt:lpstr>
      <vt:lpstr>Mock-up schermen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Semantische interoperabiliteit</vt:lpstr>
      <vt:lpstr>Context van de werkgroepen</vt:lpstr>
      <vt:lpstr>PowerPoint Presentation</vt:lpstr>
      <vt:lpstr>Status 2023</vt:lpstr>
      <vt:lpstr>PowerPoint Presentation</vt:lpstr>
      <vt:lpstr>PowerPoint Presentation</vt:lpstr>
      <vt:lpstr>Vanwaar de term leercredential?</vt:lpstr>
      <vt:lpstr>Waarom een OSLO standaard voor leercredentials ontwikkelen?</vt:lpstr>
      <vt:lpstr>Oplossing voor ...</vt:lpstr>
      <vt:lpstr>PowerPoint Presentation</vt:lpstr>
      <vt:lpstr>Leer- en ervaringsdatabank (LED)</vt:lpstr>
      <vt:lpstr>European Digital Credentials for learning (EDC) / Europass</vt:lpstr>
      <vt:lpstr>Hoe ziet een EDC eruit? </vt:lpstr>
      <vt:lpstr>European Learning Model (ELM)</vt:lpstr>
      <vt:lpstr>Waar bevindt zich de ELM ?</vt:lpstr>
      <vt:lpstr>OSLO leercredentials applicatieprofiel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Vylders</dc:creator>
  <cp:lastModifiedBy>Liesbeth Meeus (imec)</cp:lastModifiedBy>
  <cp:revision>1</cp:revision>
  <dcterms:modified xsi:type="dcterms:W3CDTF">2023-03-07T08:42:27Z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2023-01-12T12:39:47Z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1b14b9ba-5bb4-4e58-93bf-2ebdfcf46eda</vt:lpwstr>
  </property>
  <property fmtid="{D5CDD505-2E9C-101B-9397-08002B2CF9AE}" pid="8" name="MSIP_Label_f0eba32c-0974-4663-a3a1-3cd8c30938e9_ContentBits">
    <vt:lpwstr>0</vt:lpwstr>
  </property>
  <property fmtid="{D5CDD505-2E9C-101B-9397-08002B2CF9AE}" pid="9" name="ContentTypeId">
    <vt:lpwstr>0x0101007D2FA61B056BF04BB41EAF8746BED8CA</vt:lpwstr>
  </property>
</Properties>
</file>